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13"/>
  </p:notesMasterIdLst>
  <p:sldIdLst>
    <p:sldId id="256" r:id="rId7"/>
    <p:sldId id="266" r:id="rId8"/>
    <p:sldId id="267" r:id="rId9"/>
    <p:sldId id="261" r:id="rId10"/>
    <p:sldId id="263" r:id="rId11"/>
    <p:sldId id="268"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itila Silvia (ELY)" initials="LS(" lastIdx="5" clrIdx="0">
    <p:extLst>
      <p:ext uri="{19B8F6BF-5375-455C-9EA6-DF929625EA0E}">
        <p15:presenceInfo xmlns:p15="http://schemas.microsoft.com/office/powerpoint/2012/main" userId="S::silvia.laitila@ely-keskus.fi::eb988ce3-1890-4566-8a14-3cc65830fc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89371" autoAdjust="0"/>
  </p:normalViewPr>
  <p:slideViewPr>
    <p:cSldViewPr snapToGrid="0">
      <p:cViewPr varScale="1">
        <p:scale>
          <a:sx n="76" d="100"/>
          <a:sy n="76" d="100"/>
        </p:scale>
        <p:origin x="946"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496F1C-BDB6-48DF-AA5A-F892CFC8AEDB}" type="datetimeFigureOut">
              <a:rPr lang="fi-FI" smtClean="0"/>
              <a:t>2.11.2021</a:t>
            </a:fld>
            <a:endParaRPr lang="fi-FI"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dirty="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68DED-8533-4DBC-BB68-A563674A5BB6}" type="slidenum">
              <a:rPr lang="fi-FI" smtClean="0"/>
              <a:t>‹#›</a:t>
            </a:fld>
            <a:endParaRPr lang="fi-FI" dirty="0"/>
          </a:p>
        </p:txBody>
      </p:sp>
    </p:spTree>
    <p:extLst>
      <p:ext uri="{BB962C8B-B14F-4D97-AF65-F5344CB8AC3E}">
        <p14:creationId xmlns:p14="http://schemas.microsoft.com/office/powerpoint/2010/main" val="1412163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Otsikkodia" type="title" preserve="1">
  <p:cSld name="title_1">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AF5ED276-0204-40E6-B3D6-A29A0811A5A0}"/>
              </a:ext>
              <a:ext uri="{C183D7F6-B498-43B3-948B-1728B52AA6E4}">
                <adec:decorative xmlns:adec="http://schemas.microsoft.com/office/drawing/2017/decorative" val="1"/>
              </a:ext>
            </a:extLst>
          </p:cNvPr>
          <p:cNvSpPr>
            <a:spLocks/>
          </p:cNvSpPr>
          <p:nvPr userDrawn="1"/>
        </p:nvSpPr>
        <p:spPr bwMode="auto">
          <a:xfrm>
            <a:off x="178632" y="3510394"/>
            <a:ext cx="11834341" cy="3159498"/>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 name="connsiteX0" fmla="*/ 0 w 10000"/>
              <a:gd name="connsiteY0" fmla="*/ 4445 h 10553"/>
              <a:gd name="connsiteX1" fmla="*/ 0 w 10000"/>
              <a:gd name="connsiteY1" fmla="*/ 10553 h 10553"/>
              <a:gd name="connsiteX2" fmla="*/ 4985 w 10000"/>
              <a:gd name="connsiteY2" fmla="*/ 5425 h 10553"/>
              <a:gd name="connsiteX3" fmla="*/ 10000 w 10000"/>
              <a:gd name="connsiteY3" fmla="*/ 5419 h 10553"/>
              <a:gd name="connsiteX4" fmla="*/ 10000 w 10000"/>
              <a:gd name="connsiteY4" fmla="*/ 553 h 10553"/>
              <a:gd name="connsiteX5" fmla="*/ 4601 w 10000"/>
              <a:gd name="connsiteY5" fmla="*/ 0 h 10553"/>
              <a:gd name="connsiteX6" fmla="*/ 0 w 10000"/>
              <a:gd name="connsiteY6" fmla="*/ 4445 h 10553"/>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576">
                <a:moveTo>
                  <a:pt x="0" y="4468"/>
                </a:moveTo>
                <a:lnTo>
                  <a:pt x="0" y="10576"/>
                </a:lnTo>
                <a:cubicBezTo>
                  <a:pt x="1195" y="6090"/>
                  <a:pt x="3644" y="5440"/>
                  <a:pt x="4985" y="5448"/>
                </a:cubicBezTo>
                <a:lnTo>
                  <a:pt x="10000" y="5442"/>
                </a:lnTo>
                <a:lnTo>
                  <a:pt x="10000" y="576"/>
                </a:lnTo>
                <a:cubicBezTo>
                  <a:pt x="7689" y="-155"/>
                  <a:pt x="4944" y="14"/>
                  <a:pt x="4601" y="23"/>
                </a:cubicBezTo>
                <a:cubicBezTo>
                  <a:pt x="2299" y="83"/>
                  <a:pt x="342" y="2596"/>
                  <a:pt x="0" y="4468"/>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2" name="Freeform 7">
            <a:extLst>
              <a:ext uri="{FF2B5EF4-FFF2-40B4-BE49-F238E27FC236}">
                <a16:creationId xmlns:a16="http://schemas.microsoft.com/office/drawing/2014/main" id="{18A66D6D-8F98-4660-A768-97FB85B49EDD}"/>
              </a:ext>
              <a:ext uri="{C183D7F6-B498-43B3-948B-1728B52AA6E4}">
                <adec:decorative xmlns:adec="http://schemas.microsoft.com/office/drawing/2017/decorative" val="1"/>
              </a:ext>
            </a:extLst>
          </p:cNvPr>
          <p:cNvSpPr>
            <a:spLocks/>
          </p:cNvSpPr>
          <p:nvPr userDrawn="1"/>
        </p:nvSpPr>
        <p:spPr bwMode="auto">
          <a:xfrm>
            <a:off x="178632" y="180000"/>
            <a:ext cx="11834341"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Lst>
            <a:ahLst/>
            <a:cxnLst>
              <a:cxn ang="0">
                <a:pos x="T0" y="T1"/>
              </a:cxn>
              <a:cxn ang="0">
                <a:pos x="T2" y="T3"/>
              </a:cxn>
              <a:cxn ang="0">
                <a:pos x="T4" y="T5"/>
              </a:cxn>
              <a:cxn ang="0">
                <a:pos x="T6" y="T7"/>
              </a:cxn>
              <a:cxn ang="0">
                <a:pos x="T8" y="T9"/>
              </a:cxn>
              <a:cxn ang="0">
                <a:pos x="T10" y="T11"/>
              </a:cxn>
              <a:cxn ang="0">
                <a:pos x="T12" y="T13"/>
              </a:cxn>
            </a:cxnLst>
            <a:rect l="0" t="0" r="r" b="b"/>
            <a:pathLst>
              <a:path w="32870" h="12980">
                <a:moveTo>
                  <a:pt x="0" y="4209"/>
                </a:moveTo>
                <a:lnTo>
                  <a:pt x="0" y="12980"/>
                </a:lnTo>
                <a:cubicBezTo>
                  <a:pt x="3166" y="11041"/>
                  <a:pt x="8177" y="9815"/>
                  <a:pt x="15744" y="9766"/>
                </a:cubicBezTo>
                <a:cubicBezTo>
                  <a:pt x="16871" y="9758"/>
                  <a:pt x="24550" y="9754"/>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378395"/>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5732590"/>
            <a:ext cx="7060949" cy="642035"/>
          </a:xfrm>
        </p:spPr>
        <p:txBody>
          <a:bodyPr/>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4" name="Päivämäärän paikkamerkki 3">
            <a:extLst>
              <a:ext uri="{FF2B5EF4-FFF2-40B4-BE49-F238E27FC236}">
                <a16:creationId xmlns:a16="http://schemas.microsoft.com/office/drawing/2014/main" id="{FB88DF8E-5E02-40AB-90C4-DE45B779F046}"/>
              </a:ext>
            </a:extLst>
          </p:cNvPr>
          <p:cNvSpPr>
            <a:spLocks noGrp="1"/>
          </p:cNvSpPr>
          <p:nvPr>
            <p:ph type="dt" sz="half" idx="10"/>
          </p:nvPr>
        </p:nvSpPr>
        <p:spPr>
          <a:xfrm>
            <a:off x="10014879" y="5732590"/>
            <a:ext cx="1242000" cy="642035"/>
          </a:xfrm>
        </p:spPr>
        <p:txBody>
          <a:bodyPr vert="horz" lIns="0" tIns="0" rIns="0" bIns="0" rtlCol="0" anchor="t" anchorCtr="0">
            <a:noAutofit/>
          </a:bodyPr>
          <a:lstStyle>
            <a:lvl1pPr>
              <a:defRPr lang="fi-FI" sz="1600" smtClean="0">
                <a:solidFill>
                  <a:schemeClr val="tx2"/>
                </a:solidFill>
              </a:defRPr>
            </a:lvl1pPr>
          </a:lstStyle>
          <a:p>
            <a:pPr algn="r">
              <a:lnSpc>
                <a:spcPct val="110000"/>
              </a:lnSpc>
              <a:buClr>
                <a:schemeClr val="tx2"/>
              </a:buClr>
            </a:pPr>
            <a:r>
              <a:rPr lang="fi-FI" dirty="0"/>
              <a:t>7.9.2021</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9E79E75F-9A0D-4860-913E-C4C401DADF38}"/>
              </a:ext>
            </a:extLst>
          </p:cNvPr>
          <p:cNvSpPr>
            <a:spLocks noGrp="1"/>
          </p:cNvSpPr>
          <p:nvPr>
            <p:ph type="ftr" sz="quarter" idx="11"/>
          </p:nvPr>
        </p:nvSpPr>
        <p:spPr>
          <a:xfrm>
            <a:off x="7128116" y="5455057"/>
            <a:ext cx="4114800" cy="204601"/>
          </a:xfrm>
        </p:spPr>
        <p:txBody>
          <a:bodyPr/>
          <a:lstStyle>
            <a:lvl1pPr algn="r">
              <a:defRPr lang="fi-FI" sz="1600" kern="1200" dirty="0" smtClean="0">
                <a:solidFill>
                  <a:schemeClr val="tx2"/>
                </a:solidFill>
                <a:latin typeface="+mn-lt"/>
                <a:ea typeface="+mn-ea"/>
                <a:cs typeface="+mn-cs"/>
              </a:defRPr>
            </a:lvl1pPr>
          </a:lstStyle>
          <a:p>
            <a:r>
              <a:rPr lang="fi-FI" dirty="0"/>
              <a:t>Silvia Laitila</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12211351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ulukko" preserve="1" userDrawn="1">
  <p:cSld name="tabl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lvl1pPr>
              <a:defRPr/>
            </a:lvl1pPr>
          </a:lstStyle>
          <a:p>
            <a:r>
              <a:rPr lang="en-GB" dirty="0" err="1"/>
              <a:t>Taulukkosivu</a:t>
            </a:r>
            <a:br>
              <a:rPr lang="en-GB" dirty="0"/>
            </a:br>
            <a:r>
              <a:rPr lang="fi-FI" dirty="0"/>
              <a:t>Otsikon pituus korkeintaan kaksi riviä</a:t>
            </a:r>
          </a:p>
        </p:txBody>
      </p:sp>
      <p:sp>
        <p:nvSpPr>
          <p:cNvPr id="3" name="Taulukon paikkamerkki 2">
            <a:extLst>
              <a:ext uri="{FF2B5EF4-FFF2-40B4-BE49-F238E27FC236}">
                <a16:creationId xmlns:a16="http://schemas.microsoft.com/office/drawing/2014/main" id="{E46430B6-E098-40A9-A388-1C65D76FE095}"/>
              </a:ext>
            </a:extLst>
          </p:cNvPr>
          <p:cNvSpPr>
            <a:spLocks noGrp="1"/>
          </p:cNvSpPr>
          <p:nvPr>
            <p:ph type="tbl" sz="quarter" idx="14"/>
          </p:nvPr>
        </p:nvSpPr>
        <p:spPr>
          <a:xfrm>
            <a:off x="922338" y="1857375"/>
            <a:ext cx="10636236" cy="4087813"/>
          </a:xfrm>
        </p:spPr>
        <p:txBody>
          <a:bodyPr/>
          <a:lstStyle/>
          <a:p>
            <a:r>
              <a:rPr lang="fi-FI" dirty="0"/>
              <a:t>Lisää taulukko napsauttamalla kuvaketta</a:t>
            </a:r>
          </a:p>
        </p:txBody>
      </p:sp>
      <p:sp>
        <p:nvSpPr>
          <p:cNvPr id="7" name="Dian numeron paikkamerkki 5">
            <a:extLst>
              <a:ext uri="{FF2B5EF4-FFF2-40B4-BE49-F238E27FC236}">
                <a16:creationId xmlns:a16="http://schemas.microsoft.com/office/drawing/2014/main" id="{7027DE1D-8E91-406F-8B96-045A387C48E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8" name="Päivämäärän paikkamerkki 3">
            <a:extLst>
              <a:ext uri="{FF2B5EF4-FFF2-40B4-BE49-F238E27FC236}">
                <a16:creationId xmlns:a16="http://schemas.microsoft.com/office/drawing/2014/main" id="{E58D47DE-4D0E-4225-AD7A-47FB6CC3885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9" name="Alatunnisteen paikkamerkki 4">
            <a:extLst>
              <a:ext uri="{FF2B5EF4-FFF2-40B4-BE49-F238E27FC236}">
                <a16:creationId xmlns:a16="http://schemas.microsoft.com/office/drawing/2014/main" id="{34D358F0-BE1E-4ABA-A0E1-A93C9E529D3F}"/>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39945904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Kuvatekstillinen kuva" preserve="1" userDrawn="1">
  <p:cSld name="title_content_picture">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dirty="0"/>
              <a:t>Tekstisivu kapealla kuvalla</a:t>
            </a:r>
            <a:br>
              <a:rPr lang="fi-FI" dirty="0"/>
            </a:br>
            <a:r>
              <a:rPr lang="fi-FI" dirty="0"/>
              <a:t>ja lyhyellä otsikolla</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8" name="Dian numeron paikkamerkki 5">
            <a:extLst>
              <a:ext uri="{FF2B5EF4-FFF2-40B4-BE49-F238E27FC236}">
                <a16:creationId xmlns:a16="http://schemas.microsoft.com/office/drawing/2014/main" id="{FFD8799F-5DA0-4FBF-A2A7-B65BDEB3BC68}"/>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A1F75C40-780C-491C-87BC-6A3B74DBF7B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5" name="Alatunnisteen paikkamerkki 4">
            <a:extLst>
              <a:ext uri="{FF2B5EF4-FFF2-40B4-BE49-F238E27FC236}">
                <a16:creationId xmlns:a16="http://schemas.microsoft.com/office/drawing/2014/main" id="{A3A71661-0388-4C74-813D-CFA192A7333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14654" y="180000"/>
            <a:ext cx="3598545"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0958477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Kuvatekstilliset kuvat" preserve="1" userDrawn="1">
  <p:cSld name="title_content_two_pictures">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noProof="0" dirty="0"/>
              <a:t>Tekstisivu kahdella kuvalla</a:t>
            </a:r>
            <a:br>
              <a:rPr lang="fi-FI" noProof="0" dirty="0"/>
            </a:br>
            <a:r>
              <a:rPr lang="fi-FI" noProof="0" dirty="0"/>
              <a:t>ja lyhyellä otsikolla</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15" name="Kuvan paikkamerkki 2">
            <a:extLst>
              <a:ext uri="{FF2B5EF4-FFF2-40B4-BE49-F238E27FC236}">
                <a16:creationId xmlns:a16="http://schemas.microsoft.com/office/drawing/2014/main" id="{FC94B34F-00DC-4D30-896A-91EC80CD3F36}"/>
              </a:ext>
              <a:ext uri="{C183D7F6-B498-43B3-948B-1728B52AA6E4}">
                <adec:decorative xmlns:adec="http://schemas.microsoft.com/office/drawing/2017/decorative" val="1"/>
              </a:ext>
            </a:extLst>
          </p:cNvPr>
          <p:cNvSpPr>
            <a:spLocks noGrp="1"/>
          </p:cNvSpPr>
          <p:nvPr>
            <p:ph type="pic" idx="17" hasCustomPrompt="1"/>
          </p:nvPr>
        </p:nvSpPr>
        <p:spPr>
          <a:xfrm>
            <a:off x="8427599" y="180000"/>
            <a:ext cx="3585600" cy="315537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27599" y="3527892"/>
            <a:ext cx="3585600" cy="3150108"/>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9" name="Dian numeron paikkamerkki 5">
            <a:extLst>
              <a:ext uri="{FF2B5EF4-FFF2-40B4-BE49-F238E27FC236}">
                <a16:creationId xmlns:a16="http://schemas.microsoft.com/office/drawing/2014/main" id="{F7012681-75A7-47D7-8444-7D3FBA4E5069}"/>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6" name="Päivämäärän paikkamerkki 3">
            <a:extLst>
              <a:ext uri="{FF2B5EF4-FFF2-40B4-BE49-F238E27FC236}">
                <a16:creationId xmlns:a16="http://schemas.microsoft.com/office/drawing/2014/main" id="{E0FBAD70-7499-4E1B-A701-03775CBA289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7" name="Alatunnisteen paikkamerkki 4">
            <a:extLst>
              <a:ext uri="{FF2B5EF4-FFF2-40B4-BE49-F238E27FC236}">
                <a16:creationId xmlns:a16="http://schemas.microsoft.com/office/drawing/2014/main" id="{0AB49502-F625-40AF-9F75-9B1F2A7FD30A}"/>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39562782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Kuvatekstillinen kuva iso" preserve="1" userDrawn="1">
  <p:cSld name="title_content_picture_2">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5224068" cy="1119501"/>
          </a:xfrm>
        </p:spPr>
        <p:txBody>
          <a:bodyPr/>
          <a:lstStyle/>
          <a:p>
            <a:r>
              <a:rPr lang="fi-FI" noProof="0" dirty="0"/>
              <a:t>Tekstisivu isolla  kuvalla</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5224068" cy="4089200"/>
          </a:xfrm>
        </p:spPr>
        <p:txBody>
          <a:bodyPr/>
          <a:lstStyle>
            <a:lvl1pPr>
              <a:defRPr sz="2200"/>
            </a:lvl1pPr>
          </a:lstStyle>
          <a:p>
            <a:pPr lvl="0"/>
            <a:r>
              <a:rPr lang="fi-FI" dirty="0"/>
              <a:t>Kuvasivun teksti tulee tiivistää lyhyeksi.</a:t>
            </a:r>
            <a:br>
              <a:rPr lang="fi-FI" dirty="0"/>
            </a:br>
            <a:r>
              <a:rPr lang="fi-FI" dirty="0"/>
              <a:t>Käytä laadukkaita kuvia.</a:t>
            </a:r>
            <a:br>
              <a:rPr lang="fi-FI" dirty="0"/>
            </a:br>
            <a:r>
              <a:rPr lang="fi-FI" dirty="0"/>
              <a:t>Vältä tiedostokooltaan isoja kuvia, jotta esityksestä ei tule liian raskasta.</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6428597" y="180000"/>
            <a:ext cx="5584602"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B5F3AB46-DDE8-48A9-B165-54E07D0B60E7}"/>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0AA848AD-B333-42B9-B9E4-08ABFCD612D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5" name="Alatunnisteen paikkamerkki 4">
            <a:extLst>
              <a:ext uri="{FF2B5EF4-FFF2-40B4-BE49-F238E27FC236}">
                <a16:creationId xmlns:a16="http://schemas.microsoft.com/office/drawing/2014/main" id="{697CFB4B-70A9-4C59-8AFC-86477E70AA8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5170097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Kuva" preserve="1" userDrawn="1">
  <p:cSld name="picture">
    <p:spTree>
      <p:nvGrpSpPr>
        <p:cNvPr id="1" name=""/>
        <p:cNvGrpSpPr/>
        <p:nvPr/>
      </p:nvGrpSpPr>
      <p:grpSpPr>
        <a:xfrm>
          <a:off x="0" y="0"/>
          <a:ext cx="0" cy="0"/>
          <a:chOff x="0" y="0"/>
          <a:chExt cx="0" cy="0"/>
        </a:xfrm>
      </p:grpSpPr>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179999" y="180000"/>
            <a:ext cx="11833200"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951330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Sisältö kaarevalla kuvalla" preserve="1" userDrawn="1">
  <p:cSld name="title_content_curve_pictur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dirty="0" err="1"/>
              <a:t>Tekstisivu</a:t>
            </a:r>
            <a:r>
              <a:rPr lang="en-GB" dirty="0"/>
              <a:t> </a:t>
            </a:r>
            <a:r>
              <a:rPr lang="en-GB" dirty="0" err="1"/>
              <a:t>isolla</a:t>
            </a:r>
            <a:r>
              <a:rPr lang="en-GB" dirty="0"/>
              <a:t> </a:t>
            </a:r>
            <a:br>
              <a:rPr lang="en-GB" dirty="0"/>
            </a:br>
            <a:r>
              <a:rPr lang="en-GB" dirty="0" err="1"/>
              <a:t>kaarevalla</a:t>
            </a:r>
            <a:r>
              <a:rPr lang="en-GB" dirty="0"/>
              <a:t> </a:t>
            </a:r>
            <a:r>
              <a:rPr lang="en-GB" dirty="0" err="1"/>
              <a:t>kuvalla</a:t>
            </a:r>
            <a:r>
              <a:rPr lang="en-GB" dirty="0"/>
              <a:t> </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03725" y="180000"/>
            <a:ext cx="440947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6488358 h 6488358"/>
              <a:gd name="connsiteX5" fmla="*/ 0 w 4408944"/>
              <a:gd name="connsiteY5"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991817 w 4408944"/>
              <a:gd name="connsiteY4" fmla="*/ 3753413 h 6488358"/>
              <a:gd name="connsiteX5" fmla="*/ 0 w 4408944"/>
              <a:gd name="connsiteY5" fmla="*/ 0 h 6488358"/>
              <a:gd name="connsiteX0" fmla="*/ 144667 w 4553611"/>
              <a:gd name="connsiteY0" fmla="*/ 0 h 6488358"/>
              <a:gd name="connsiteX1" fmla="*/ 4553611 w 4553611"/>
              <a:gd name="connsiteY1" fmla="*/ 0 h 6488358"/>
              <a:gd name="connsiteX2" fmla="*/ 4553611 w 4553611"/>
              <a:gd name="connsiteY2" fmla="*/ 6488358 h 6488358"/>
              <a:gd name="connsiteX3" fmla="*/ 1854034 w 4553611"/>
              <a:gd name="connsiteY3" fmla="*/ 6487088 h 6488358"/>
              <a:gd name="connsiteX4" fmla="*/ 1136484 w 4553611"/>
              <a:gd name="connsiteY4" fmla="*/ 3753413 h 6488358"/>
              <a:gd name="connsiteX5" fmla="*/ 144667 w 4553611"/>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530 w 4409474"/>
              <a:gd name="connsiteY0" fmla="*/ 0 h 6488358"/>
              <a:gd name="connsiteX1" fmla="*/ 4409474 w 4409474"/>
              <a:gd name="connsiteY1" fmla="*/ 0 h 6488358"/>
              <a:gd name="connsiteX2" fmla="*/ 4409474 w 4409474"/>
              <a:gd name="connsiteY2" fmla="*/ 6488358 h 6488358"/>
              <a:gd name="connsiteX3" fmla="*/ 1709897 w 4409474"/>
              <a:gd name="connsiteY3" fmla="*/ 6487088 h 6488358"/>
              <a:gd name="connsiteX4" fmla="*/ 427197 w 4409474"/>
              <a:gd name="connsiteY4" fmla="*/ 4051863 h 6488358"/>
              <a:gd name="connsiteX5" fmla="*/ 530 w 4409474"/>
              <a:gd name="connsiteY5" fmla="*/ 0 h 6488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9474" h="6488358">
                <a:moveTo>
                  <a:pt x="530" y="0"/>
                </a:moveTo>
                <a:lnTo>
                  <a:pt x="4409474" y="0"/>
                </a:lnTo>
                <a:lnTo>
                  <a:pt x="4409474" y="6488358"/>
                </a:lnTo>
                <a:lnTo>
                  <a:pt x="1709897" y="6487088"/>
                </a:lnTo>
                <a:cubicBezTo>
                  <a:pt x="1168951" y="5999514"/>
                  <a:pt x="712091" y="5133044"/>
                  <a:pt x="427197" y="4051863"/>
                </a:cubicBezTo>
                <a:cubicBezTo>
                  <a:pt x="142303" y="2970682"/>
                  <a:pt x="-10191" y="1358994"/>
                  <a:pt x="530" y="0"/>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8CBE0249-DC84-4C39-89AB-E97D6F0F849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71815122-4A8E-4281-87AC-8D44BE6CC0D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2" name="Alatunnisteen paikkamerkki 4">
            <a:extLst>
              <a:ext uri="{FF2B5EF4-FFF2-40B4-BE49-F238E27FC236}">
                <a16:creationId xmlns:a16="http://schemas.microsoft.com/office/drawing/2014/main" id="{788FD0A6-21DD-4310-9D7C-EC77DE9DFE5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9244892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Sisältö kaarevalla kuvalla 2" preserve="1" userDrawn="1">
  <p:cSld name="title_content_curve_picture_2">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dirty="0" err="1"/>
              <a:t>Tekstisivu</a:t>
            </a:r>
            <a:r>
              <a:rPr lang="en-GB" dirty="0"/>
              <a:t> </a:t>
            </a:r>
            <a:r>
              <a:rPr lang="en-GB" dirty="0" err="1"/>
              <a:t>isolla</a:t>
            </a:r>
            <a:r>
              <a:rPr lang="en-GB" dirty="0"/>
              <a:t> </a:t>
            </a:r>
            <a:br>
              <a:rPr lang="en-GB" dirty="0"/>
            </a:br>
            <a:r>
              <a:rPr lang="en-GB" dirty="0" err="1"/>
              <a:t>kaarevalla</a:t>
            </a:r>
            <a:r>
              <a:rPr lang="en-GB" dirty="0"/>
              <a:t> </a:t>
            </a:r>
            <a:r>
              <a:rPr lang="en-GB" dirty="0" err="1"/>
              <a:t>kuvalla</a:t>
            </a:r>
            <a:r>
              <a:rPr lang="en-GB" dirty="0"/>
              <a:t> </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11518" y="180000"/>
            <a:ext cx="4401681"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065E56D1-9BA4-4424-AA13-FA7AB947994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A889983E-086F-483E-ACC1-0D3B42D4E4E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2" name="Alatunnisteen paikkamerkki 4">
            <a:extLst>
              <a:ext uri="{FF2B5EF4-FFF2-40B4-BE49-F238E27FC236}">
                <a16:creationId xmlns:a16="http://schemas.microsoft.com/office/drawing/2014/main" id="{C519B920-C56F-4E32-B399-E7C752AC75E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13170934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isältö kaarevalla kuvalla 3" preserve="1" userDrawn="1">
  <p:cSld name="title_content_curve_picture_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5077491"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5077491" y="470390"/>
            <a:ext cx="6482227" cy="1119501"/>
          </a:xfrm>
        </p:spPr>
        <p:txBody>
          <a:bodyPr/>
          <a:lstStyle/>
          <a:p>
            <a:r>
              <a:rPr lang="fi-FI" noProof="0" dirty="0"/>
              <a:t>Tekstisivu isolla </a:t>
            </a:r>
            <a:br>
              <a:rPr lang="fi-FI" noProof="0" dirty="0"/>
            </a:br>
            <a:r>
              <a:rPr lang="fi-FI" noProof="0" dirty="0"/>
              <a:t>kaarevalla kuvalla</a:t>
            </a:r>
            <a:endParaRPr lang="fi-FI" dirty="0"/>
          </a:p>
        </p:txBody>
      </p:sp>
      <p:sp>
        <p:nvSpPr>
          <p:cNvPr id="11" name="Kuvan paikkamerkki 2">
            <a:extLst>
              <a:ext uri="{FF2B5EF4-FFF2-40B4-BE49-F238E27FC236}">
                <a16:creationId xmlns:a16="http://schemas.microsoft.com/office/drawing/2014/main" id="{FFA32AF2-F2A2-4E4F-9C2B-365AAAFFC21A}"/>
              </a:ext>
              <a:ext uri="{C183D7F6-B498-43B3-948B-1728B52AA6E4}">
                <adec:decorative xmlns:adec="http://schemas.microsoft.com/office/drawing/2017/decorative" val="1"/>
              </a:ext>
            </a:extLst>
          </p:cNvPr>
          <p:cNvSpPr>
            <a:spLocks noGrp="1" noChangeAspect="1"/>
          </p:cNvSpPr>
          <p:nvPr>
            <p:ph type="pic" idx="14" hasCustomPrompt="1"/>
          </p:nvPr>
        </p:nvSpPr>
        <p:spPr>
          <a:xfrm>
            <a:off x="179999" y="180000"/>
            <a:ext cx="4420767" cy="6498000"/>
          </a:xfrm>
          <a:custGeom>
            <a:avLst/>
            <a:gdLst>
              <a:gd name="connsiteX0" fmla="*/ 0 w 4430891"/>
              <a:gd name="connsiteY0" fmla="*/ 0 h 6488358"/>
              <a:gd name="connsiteX1" fmla="*/ 4430891 w 4430891"/>
              <a:gd name="connsiteY1" fmla="*/ 0 h 6488358"/>
              <a:gd name="connsiteX2" fmla="*/ 4430891 w 4430891"/>
              <a:gd name="connsiteY2" fmla="*/ 6488358 h 6488358"/>
              <a:gd name="connsiteX3" fmla="*/ 0 w 4430891"/>
              <a:gd name="connsiteY3" fmla="*/ 6488358 h 6488358"/>
              <a:gd name="connsiteX4" fmla="*/ 0 w 4430891"/>
              <a:gd name="connsiteY4" fmla="*/ 0 h 6488358"/>
              <a:gd name="connsiteX0" fmla="*/ 0 w 4430891"/>
              <a:gd name="connsiteY0" fmla="*/ 2986 h 6491344"/>
              <a:gd name="connsiteX1" fmla="*/ 2727596 w 4430891"/>
              <a:gd name="connsiteY1" fmla="*/ 0 h 6491344"/>
              <a:gd name="connsiteX2" fmla="*/ 4430891 w 4430891"/>
              <a:gd name="connsiteY2" fmla="*/ 2986 h 6491344"/>
              <a:gd name="connsiteX3" fmla="*/ 4430891 w 4430891"/>
              <a:gd name="connsiteY3" fmla="*/ 6491344 h 6491344"/>
              <a:gd name="connsiteX4" fmla="*/ 0 w 4430891"/>
              <a:gd name="connsiteY4" fmla="*/ 6491344 h 6491344"/>
              <a:gd name="connsiteX5" fmla="*/ 0 w 4430891"/>
              <a:gd name="connsiteY5" fmla="*/ 2986 h 6491344"/>
              <a:gd name="connsiteX0" fmla="*/ 0 w 4831678"/>
              <a:gd name="connsiteY0" fmla="*/ 481615 h 6969973"/>
              <a:gd name="connsiteX1" fmla="*/ 2727596 w 4831678"/>
              <a:gd name="connsiteY1" fmla="*/ 478629 h 6969973"/>
              <a:gd name="connsiteX2" fmla="*/ 4430891 w 4831678"/>
              <a:gd name="connsiteY2" fmla="*/ 481615 h 6969973"/>
              <a:gd name="connsiteX3" fmla="*/ 4430891 w 4831678"/>
              <a:gd name="connsiteY3" fmla="*/ 6969973 h 6969973"/>
              <a:gd name="connsiteX4" fmla="*/ 0 w 4831678"/>
              <a:gd name="connsiteY4" fmla="*/ 6969973 h 6969973"/>
              <a:gd name="connsiteX5" fmla="*/ 0 w 4831678"/>
              <a:gd name="connsiteY5" fmla="*/ 481615 h 6969973"/>
              <a:gd name="connsiteX0" fmla="*/ 0 w 4706556"/>
              <a:gd name="connsiteY0" fmla="*/ 2986 h 6491344"/>
              <a:gd name="connsiteX1" fmla="*/ 2727596 w 4706556"/>
              <a:gd name="connsiteY1" fmla="*/ 0 h 6491344"/>
              <a:gd name="connsiteX2" fmla="*/ 3937832 w 4706556"/>
              <a:gd name="connsiteY2" fmla="*/ 2217269 h 6491344"/>
              <a:gd name="connsiteX3" fmla="*/ 4430891 w 4706556"/>
              <a:gd name="connsiteY3" fmla="*/ 6491344 h 6491344"/>
              <a:gd name="connsiteX4" fmla="*/ 0 w 4706556"/>
              <a:gd name="connsiteY4" fmla="*/ 6491344 h 6491344"/>
              <a:gd name="connsiteX5" fmla="*/ 0 w 4706556"/>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1482" h="6491344">
                <a:moveTo>
                  <a:pt x="0" y="2986"/>
                </a:moveTo>
                <a:lnTo>
                  <a:pt x="2727596" y="0"/>
                </a:lnTo>
                <a:cubicBezTo>
                  <a:pt x="3107490" y="349624"/>
                  <a:pt x="3613608" y="1148825"/>
                  <a:pt x="3937832" y="2217269"/>
                </a:cubicBezTo>
                <a:cubicBezTo>
                  <a:pt x="4262056" y="3285713"/>
                  <a:pt x="4443231" y="4809316"/>
                  <a:pt x="4430891" y="6491344"/>
                </a:cubicBezTo>
                <a:lnTo>
                  <a:pt x="0" y="6491344"/>
                </a:lnTo>
                <a:lnTo>
                  <a:pt x="0" y="2986"/>
                </a:ln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9108325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Osan ylätunniste" preserve="1" userDrawn="1">
  <p:cSld name="subtitle_1">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3" y="4020341"/>
            <a:ext cx="11832392"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3" y="180000"/>
            <a:ext cx="11832392"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41169419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Osan ylätunniste 2" preserve="1" userDrawn="1">
  <p:cSld name="subtitle_2">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7837729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Otsikkodia 2" type="title" preserve="1">
  <p:cSld name="title_2">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3939871"/>
            <a:ext cx="11834341" cy="272045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2864">
                <a:moveTo>
                  <a:pt x="32870" y="11160"/>
                </a:moveTo>
                <a:lnTo>
                  <a:pt x="32870" y="0"/>
                </a:lnTo>
                <a:lnTo>
                  <a:pt x="11591" y="0"/>
                </a:lnTo>
                <a:cubicBezTo>
                  <a:pt x="10879" y="2578"/>
                  <a:pt x="7831" y="4511"/>
                  <a:pt x="0" y="4209"/>
                </a:cubicBezTo>
                <a:lnTo>
                  <a:pt x="0" y="12864"/>
                </a:lnTo>
                <a:cubicBezTo>
                  <a:pt x="3156" y="11514"/>
                  <a:pt x="7620" y="10694"/>
                  <a:pt x="13779" y="10654"/>
                </a:cubicBezTo>
                <a:cubicBezTo>
                  <a:pt x="15112" y="10646"/>
                  <a:pt x="23927" y="10641"/>
                  <a:pt x="32870" y="10638"/>
                </a:cubicBezTo>
                <a:lnTo>
                  <a:pt x="32870" y="1116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20931"/>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4737495"/>
            <a:ext cx="7068698" cy="642035"/>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14" name="Päivämäärän paikkamerkki 3">
            <a:extLst>
              <a:ext uri="{FF2B5EF4-FFF2-40B4-BE49-F238E27FC236}">
                <a16:creationId xmlns:a16="http://schemas.microsoft.com/office/drawing/2014/main" id="{39075F1A-02C4-4735-B1E3-C64DC67FE1F0}"/>
              </a:ext>
            </a:extLst>
          </p:cNvPr>
          <p:cNvSpPr>
            <a:spLocks noGrp="1"/>
          </p:cNvSpPr>
          <p:nvPr>
            <p:ph type="dt" sz="half" idx="10"/>
          </p:nvPr>
        </p:nvSpPr>
        <p:spPr>
          <a:xfrm>
            <a:off x="10004156" y="4737495"/>
            <a:ext cx="1240109"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dirty="0"/>
              <a:t>7.9.2021</a:t>
            </a:r>
            <a:endParaRPr lang="fi-FI" sz="1600" dirty="0">
              <a:solidFill>
                <a:schemeClr val="bg1"/>
              </a:solidFill>
            </a:endParaRPr>
          </a:p>
        </p:txBody>
      </p:sp>
      <p:sp>
        <p:nvSpPr>
          <p:cNvPr id="15" name="Alatunnisteen paikkamerkki 4">
            <a:extLst>
              <a:ext uri="{FF2B5EF4-FFF2-40B4-BE49-F238E27FC236}">
                <a16:creationId xmlns:a16="http://schemas.microsoft.com/office/drawing/2014/main" id="{6BD6B811-C650-4A18-9C6D-CB0DEFCA71A4}"/>
              </a:ext>
            </a:extLst>
          </p:cNvPr>
          <p:cNvSpPr>
            <a:spLocks noGrp="1"/>
          </p:cNvSpPr>
          <p:nvPr>
            <p:ph type="ftr" sz="quarter" idx="11"/>
          </p:nvPr>
        </p:nvSpPr>
        <p:spPr>
          <a:xfrm>
            <a:off x="7091172" y="4459962"/>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dirty="0"/>
              <a:t>Silvia Laitila</a:t>
            </a:r>
            <a:endParaRPr lang="fi-FI" sz="1600" dirty="0">
              <a:solidFill>
                <a:schemeClr val="bg1"/>
              </a:solidFill>
            </a:endParaRPr>
          </a:p>
        </p:txBody>
      </p:sp>
    </p:spTree>
    <p:extLst>
      <p:ext uri="{BB962C8B-B14F-4D97-AF65-F5344CB8AC3E}">
        <p14:creationId xmlns:p14="http://schemas.microsoft.com/office/powerpoint/2010/main" val="3280479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Osan ylätunniste 3" preserve="1" userDrawn="1">
  <p:cSld name="subtitle_3">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3938516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Osan ylätunniste 4" preserve="1" userDrawn="1">
  <p:cSld name="subtitle_4">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4069926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Osan ylätunniste 5" preserve="1" userDrawn="1">
  <p:cSld name="subtitle_5">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1056805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Osan ylätunniste 6" preserve="1" userDrawn="1">
  <p:cSld name="subtitle_7">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62899"/>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1025836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Osan ylätunniste kuva" preserve="1" userDrawn="1">
  <p:cSld name="subtitle_1_picture">
    <p:spTree>
      <p:nvGrpSpPr>
        <p:cNvPr id="1" name=""/>
        <p:cNvGrpSpPr/>
        <p:nvPr/>
      </p:nvGrpSpPr>
      <p:grpSpPr>
        <a:xfrm>
          <a:off x="0" y="0"/>
          <a:ext cx="0" cy="0"/>
          <a:chOff x="0" y="0"/>
          <a:chExt cx="0" cy="0"/>
        </a:xfrm>
      </p:grpSpPr>
      <p:sp>
        <p:nvSpPr>
          <p:cNvPr id="5" name="Suorakulmio 9">
            <a:extLst>
              <a:ext uri="{FF2B5EF4-FFF2-40B4-BE49-F238E27FC236}">
                <a16:creationId xmlns:a16="http://schemas.microsoft.com/office/drawing/2014/main" id="{14FF7E8B-4CDF-4CAC-83E6-4DFDE038A75E}"/>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0038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1865"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35509849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Osan ylätunniste kuva 2" preserve="1" userDrawn="1">
  <p:cSld name="subtitle_2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86227721-48B2-43B3-8526-34B0C73A1CBF}"/>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5A8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39330641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Osan ylätunniste kuva 3" preserve="1" userDrawn="1">
  <p:cSld name="subtitle_3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F4B276F3-D064-4656-A9E4-A4F6D1ABBFC8}"/>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D964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12986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Vain otsikko" preserve="1" userDrawn="1">
  <p:cSld name="only_title">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4B3679A-A389-400D-A744-C43C22701232}"/>
              </a:ext>
            </a:extLst>
          </p:cNvPr>
          <p:cNvSpPr>
            <a:spLocks noGrp="1"/>
          </p:cNvSpPr>
          <p:nvPr>
            <p:ph type="title"/>
          </p:nvPr>
        </p:nvSpPr>
        <p:spPr/>
        <p:txBody>
          <a:bodyPr/>
          <a:lstStyle/>
          <a:p>
            <a:r>
              <a:rPr lang="fi-FI"/>
              <a:t>Muokkaa ots. perustyyl. napsautt.</a:t>
            </a:r>
          </a:p>
        </p:txBody>
      </p:sp>
      <p:sp>
        <p:nvSpPr>
          <p:cNvPr id="10" name="Dian numeron paikkamerkki 5">
            <a:extLst>
              <a:ext uri="{FF2B5EF4-FFF2-40B4-BE49-F238E27FC236}">
                <a16:creationId xmlns:a16="http://schemas.microsoft.com/office/drawing/2014/main" id="{EF9C706D-5C6A-42FA-B522-02CB8028F45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A08CEC9F-7456-473A-8F4A-6918F37BC32E}"/>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2" name="Alatunnisteen paikkamerkki 4">
            <a:extLst>
              <a:ext uri="{FF2B5EF4-FFF2-40B4-BE49-F238E27FC236}">
                <a16:creationId xmlns:a16="http://schemas.microsoft.com/office/drawing/2014/main" id="{9A5411A7-57B3-491D-9820-EBA16DCC412B}"/>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1870925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yhjä" type="blank" preserve="1">
  <p:cSld name="kml_blank">
    <p:spTree>
      <p:nvGrpSpPr>
        <p:cNvPr id="1" name=""/>
        <p:cNvGrpSpPr/>
        <p:nvPr/>
      </p:nvGrpSpPr>
      <p:grpSpPr>
        <a:xfrm>
          <a:off x="0" y="0"/>
          <a:ext cx="0" cy="0"/>
          <a:chOff x="0" y="0"/>
          <a:chExt cx="0" cy="0"/>
        </a:xfrm>
      </p:grpSpPr>
      <p:sp>
        <p:nvSpPr>
          <p:cNvPr id="8" name="Dian numeron paikkamerkki 5">
            <a:extLst>
              <a:ext uri="{FF2B5EF4-FFF2-40B4-BE49-F238E27FC236}">
                <a16:creationId xmlns:a16="http://schemas.microsoft.com/office/drawing/2014/main" id="{CB941E6F-111D-4022-8CFD-1CC1B2ADB7ED}"/>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3A4A4694-9735-4EF6-8D9E-9C60AE285363}"/>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0" name="Alatunnisteen paikkamerkki 4">
            <a:extLst>
              <a:ext uri="{FF2B5EF4-FFF2-40B4-BE49-F238E27FC236}">
                <a16:creationId xmlns:a16="http://schemas.microsoft.com/office/drawing/2014/main" id="{78F21DE0-9EC0-4B8E-AE3C-CC8F7C9E3838}"/>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6741443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Lopetus" type="title" preserve="1">
  <p:cSld name="endpage_1">
    <p:spTree>
      <p:nvGrpSpPr>
        <p:cNvPr id="1" name=""/>
        <p:cNvGrpSpPr/>
        <p:nvPr/>
      </p:nvGrpSpPr>
      <p:grpSpPr>
        <a:xfrm>
          <a:off x="0" y="0"/>
          <a:ext cx="0" cy="0"/>
          <a:chOff x="0" y="0"/>
          <a:chExt cx="0" cy="0"/>
        </a:xfrm>
      </p:grpSpPr>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9603"/>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 name="connsiteX0" fmla="*/ 32870 w 32870"/>
              <a:gd name="connsiteY0" fmla="*/ 11160 h 13093"/>
              <a:gd name="connsiteX1" fmla="*/ 32870 w 32870"/>
              <a:gd name="connsiteY1" fmla="*/ 0 h 13093"/>
              <a:gd name="connsiteX2" fmla="*/ 11591 w 32870"/>
              <a:gd name="connsiteY2" fmla="*/ 0 h 13093"/>
              <a:gd name="connsiteX3" fmla="*/ 0 w 32870"/>
              <a:gd name="connsiteY3" fmla="*/ 4209 h 13093"/>
              <a:gd name="connsiteX4" fmla="*/ 0 w 32870"/>
              <a:gd name="connsiteY4" fmla="*/ 12864 h 13093"/>
              <a:gd name="connsiteX5" fmla="*/ 32870 w 32870"/>
              <a:gd name="connsiteY5" fmla="*/ 10638 h 13093"/>
              <a:gd name="connsiteX6" fmla="*/ 32870 w 32870"/>
              <a:gd name="connsiteY6" fmla="*/ 11160 h 13093"/>
              <a:gd name="connsiteX0" fmla="*/ 32870 w 32870"/>
              <a:gd name="connsiteY0" fmla="*/ 11160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6" fmla="*/ 32870 w 32870"/>
              <a:gd name="connsiteY6" fmla="*/ 11160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864">
                <a:moveTo>
                  <a:pt x="32870" y="10638"/>
                </a:moveTo>
                <a:lnTo>
                  <a:pt x="32870" y="0"/>
                </a:lnTo>
                <a:lnTo>
                  <a:pt x="11591" y="0"/>
                </a:lnTo>
                <a:cubicBezTo>
                  <a:pt x="10879" y="2578"/>
                  <a:pt x="7831" y="4511"/>
                  <a:pt x="0" y="4209"/>
                </a:cubicBezTo>
                <a:lnTo>
                  <a:pt x="0" y="12864"/>
                </a:lnTo>
                <a:cubicBezTo>
                  <a:pt x="65" y="12881"/>
                  <a:pt x="32861" y="10626"/>
                  <a:pt x="32870" y="10638"/>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4016534"/>
            <a:ext cx="11834341" cy="266146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55647"/>
            <a:ext cx="8193024" cy="1170923"/>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4375404"/>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4048083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Otsikkodia 3" preserve="1" userDrawn="1">
  <p:cSld name="title_3">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19E26A5B-0527-2A40-8198-D97AB2849A7A}"/>
              </a:ext>
              <a:ext uri="{C183D7F6-B498-43B3-948B-1728B52AA6E4}">
                <adec:decorative xmlns:adec="http://schemas.microsoft.com/office/drawing/2017/decorative" val="1"/>
              </a:ext>
            </a:extLst>
          </p:cNvPr>
          <p:cNvSpPr>
            <a:spLocks/>
          </p:cNvSpPr>
          <p:nvPr userDrawn="1"/>
        </p:nvSpPr>
        <p:spPr bwMode="auto">
          <a:xfrm>
            <a:off x="178630" y="180000"/>
            <a:ext cx="11834343" cy="5653369"/>
          </a:xfrm>
          <a:custGeom>
            <a:avLst/>
            <a:gdLst>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4632577 h 5653369"/>
              <a:gd name="connsiteX7" fmla="*/ 2 w 11834343"/>
              <a:gd name="connsiteY7" fmla="*/ 2262418 h 5653369"/>
              <a:gd name="connsiteX8" fmla="*/ 2 w 11834343"/>
              <a:gd name="connsiteY8" fmla="*/ 1515743 h 5653369"/>
              <a:gd name="connsiteX9" fmla="*/ 4173164 w 11834343"/>
              <a:gd name="connsiteY9"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2262418 h 5653369"/>
              <a:gd name="connsiteX7" fmla="*/ 2 w 11834343"/>
              <a:gd name="connsiteY7" fmla="*/ 1515743 h 5653369"/>
              <a:gd name="connsiteX8" fmla="*/ 4173164 w 11834343"/>
              <a:gd name="connsiteY8"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1515743 h 5653369"/>
              <a:gd name="connsiteX7" fmla="*/ 4173164 w 11834343"/>
              <a:gd name="connsiteY7"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4781242 h 5653369"/>
              <a:gd name="connsiteX4" fmla="*/ 2 w 11834343"/>
              <a:gd name="connsiteY4" fmla="*/ 5653369 h 5653369"/>
              <a:gd name="connsiteX5" fmla="*/ 2 w 11834343"/>
              <a:gd name="connsiteY5" fmla="*/ 1515743 h 5653369"/>
              <a:gd name="connsiteX6" fmla="*/ 4173164 w 11834343"/>
              <a:gd name="connsiteY6" fmla="*/ 0 h 5653369"/>
              <a:gd name="connsiteX0" fmla="*/ 4173164 w 11834343"/>
              <a:gd name="connsiteY0" fmla="*/ 0 h 5653369"/>
              <a:gd name="connsiteX1" fmla="*/ 11834343 w 11834343"/>
              <a:gd name="connsiteY1" fmla="*/ 0 h 5653369"/>
              <a:gd name="connsiteX2" fmla="*/ 11834343 w 11834343"/>
              <a:gd name="connsiteY2" fmla="*/ 4781242 h 5653369"/>
              <a:gd name="connsiteX3" fmla="*/ 2 w 11834343"/>
              <a:gd name="connsiteY3" fmla="*/ 5653369 h 5653369"/>
              <a:gd name="connsiteX4" fmla="*/ 2 w 11834343"/>
              <a:gd name="connsiteY4" fmla="*/ 1515743 h 5653369"/>
              <a:gd name="connsiteX5" fmla="*/ 4173164 w 11834343"/>
              <a:gd name="connsiteY5" fmla="*/ 0 h 565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343" h="5653369">
                <a:moveTo>
                  <a:pt x="4173164" y="0"/>
                </a:moveTo>
                <a:lnTo>
                  <a:pt x="11834343" y="0"/>
                </a:lnTo>
                <a:lnTo>
                  <a:pt x="11834343" y="4781242"/>
                </a:lnTo>
                <a:cubicBezTo>
                  <a:pt x="11819942" y="4767138"/>
                  <a:pt x="-5758" y="5651802"/>
                  <a:pt x="2" y="5653369"/>
                </a:cubicBezTo>
                <a:lnTo>
                  <a:pt x="2" y="1515743"/>
                </a:lnTo>
                <a:cubicBezTo>
                  <a:pt x="2819434" y="1624499"/>
                  <a:pt x="3916820" y="928388"/>
                  <a:pt x="4173164"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fi-FI" dirty="0"/>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178858" y="3996390"/>
            <a:ext cx="11834341" cy="268161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35341" h="2994355">
                <a:moveTo>
                  <a:pt x="0" y="898261"/>
                </a:moveTo>
                <a:cubicBezTo>
                  <a:pt x="436248" y="646332"/>
                  <a:pt x="1024862" y="449117"/>
                  <a:pt x="2025820" y="264554"/>
                </a:cubicBezTo>
                <a:cubicBezTo>
                  <a:pt x="3026778" y="79991"/>
                  <a:pt x="3851536" y="-24505"/>
                  <a:pt x="5916845" y="4924"/>
                </a:cubicBezTo>
                <a:lnTo>
                  <a:pt x="11835341" y="6932"/>
                </a:lnTo>
                <a:lnTo>
                  <a:pt x="11835341" y="2994355"/>
                </a:lnTo>
                <a:lnTo>
                  <a:pt x="1000" y="2994355"/>
                </a:lnTo>
                <a:cubicBezTo>
                  <a:pt x="667" y="2295657"/>
                  <a:pt x="333" y="1596959"/>
                  <a:pt x="0" y="898261"/>
                </a:cubicBez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 tai valitsemalla </a:t>
            </a:r>
            <a:r>
              <a:rPr lang="fi-FI" dirty="0" err="1"/>
              <a:t>Kameleonin</a:t>
            </a:r>
            <a:r>
              <a:rPr lang="fi-FI" dirty="0"/>
              <a:t> Kuvagalleriasta</a:t>
            </a:r>
            <a:br>
              <a:rPr lang="fi-FI" dirty="0"/>
            </a:br>
            <a:br>
              <a:rPr lang="fi-FI" dirty="0"/>
            </a:br>
            <a:r>
              <a:rPr lang="fi-FI" dirty="0"/>
              <a:t>Voit vaihtaa kuvan Kuvagalleriasta tai poistamalla kuvan ja lisäämällä uuden kuvan napsauttamalla kuvaketta</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84148"/>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3012948" y="3325673"/>
            <a:ext cx="6950798" cy="642034"/>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7" name="Päivämäärän paikkamerkki 3">
            <a:extLst>
              <a:ext uri="{FF2B5EF4-FFF2-40B4-BE49-F238E27FC236}">
                <a16:creationId xmlns:a16="http://schemas.microsoft.com/office/drawing/2014/main" id="{885340FB-A085-44AC-B06C-1418A7E1FA80}"/>
              </a:ext>
            </a:extLst>
          </p:cNvPr>
          <p:cNvSpPr>
            <a:spLocks noGrp="1"/>
          </p:cNvSpPr>
          <p:nvPr>
            <p:ph type="dt" sz="half" idx="10"/>
          </p:nvPr>
        </p:nvSpPr>
        <p:spPr>
          <a:xfrm>
            <a:off x="9963972" y="3326656"/>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dirty="0"/>
              <a:t>7.9.2021</a:t>
            </a:r>
            <a:endParaRPr lang="fi-FI" sz="1600" dirty="0">
              <a:solidFill>
                <a:schemeClr val="bg1"/>
              </a:solidFill>
            </a:endParaRPr>
          </a:p>
        </p:txBody>
      </p:sp>
      <p:sp>
        <p:nvSpPr>
          <p:cNvPr id="9" name="Alatunnisteen paikkamerkki 4">
            <a:extLst>
              <a:ext uri="{FF2B5EF4-FFF2-40B4-BE49-F238E27FC236}">
                <a16:creationId xmlns:a16="http://schemas.microsoft.com/office/drawing/2014/main" id="{F912D628-CD7A-4946-A2B4-D103992E9F21}"/>
              </a:ext>
            </a:extLst>
          </p:cNvPr>
          <p:cNvSpPr>
            <a:spLocks noGrp="1"/>
          </p:cNvSpPr>
          <p:nvPr>
            <p:ph type="ftr" sz="quarter" idx="11"/>
          </p:nvPr>
        </p:nvSpPr>
        <p:spPr>
          <a:xfrm>
            <a:off x="7091172" y="3052610"/>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dirty="0"/>
              <a:t>Silvia Laitila</a:t>
            </a:r>
            <a:endParaRPr lang="fi-FI" sz="1600" dirty="0">
              <a:solidFill>
                <a:schemeClr val="bg1"/>
              </a:solidFill>
            </a:endParaRPr>
          </a:p>
        </p:txBody>
      </p:sp>
    </p:spTree>
    <p:extLst>
      <p:ext uri="{BB962C8B-B14F-4D97-AF65-F5344CB8AC3E}">
        <p14:creationId xmlns:p14="http://schemas.microsoft.com/office/powerpoint/2010/main" val="30708174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Lopetus 2" type="title" preserve="1">
  <p:cSld name="endpage_2">
    <p:spTree>
      <p:nvGrpSpPr>
        <p:cNvPr id="1" name=""/>
        <p:cNvGrpSpPr/>
        <p:nvPr/>
      </p:nvGrpSpPr>
      <p:grpSpPr>
        <a:xfrm>
          <a:off x="0" y="0"/>
          <a:ext cx="0" cy="0"/>
          <a:chOff x="0" y="0"/>
          <a:chExt cx="0" cy="0"/>
        </a:xfrm>
      </p:grpSpPr>
      <p:sp>
        <p:nvSpPr>
          <p:cNvPr id="14" name="Freeform 7">
            <a:extLst>
              <a:ext uri="{FF2B5EF4-FFF2-40B4-BE49-F238E27FC236}">
                <a16:creationId xmlns:a16="http://schemas.microsoft.com/office/drawing/2014/main" id="{EB983361-D7DC-4F8A-A98B-CCC6C2C2A7A0}"/>
              </a:ext>
              <a:ext uri="{C183D7F6-B498-43B3-948B-1728B52AA6E4}">
                <adec:decorative xmlns:adec="http://schemas.microsoft.com/office/drawing/2017/decorative" val="1"/>
              </a:ext>
            </a:extLst>
          </p:cNvPr>
          <p:cNvSpPr>
            <a:spLocks/>
          </p:cNvSpPr>
          <p:nvPr userDrawn="1"/>
        </p:nvSpPr>
        <p:spPr bwMode="auto">
          <a:xfrm>
            <a:off x="178633" y="180000"/>
            <a:ext cx="11832392"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 name="connsiteX0" fmla="*/ 0 w 32870"/>
              <a:gd name="connsiteY0" fmla="*/ 4209 h 13212"/>
              <a:gd name="connsiteX1" fmla="*/ 0 w 32870"/>
              <a:gd name="connsiteY1" fmla="*/ 12980 h 13212"/>
              <a:gd name="connsiteX2" fmla="*/ 32870 w 32870"/>
              <a:gd name="connsiteY2" fmla="*/ 9751 h 13212"/>
              <a:gd name="connsiteX3" fmla="*/ 32870 w 32870"/>
              <a:gd name="connsiteY3" fmla="*/ 0 h 13212"/>
              <a:gd name="connsiteX4" fmla="*/ 11591 w 32870"/>
              <a:gd name="connsiteY4" fmla="*/ 0 h 13212"/>
              <a:gd name="connsiteX5" fmla="*/ 0 w 32870"/>
              <a:gd name="connsiteY5" fmla="*/ 4209 h 13212"/>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980">
                <a:moveTo>
                  <a:pt x="0" y="4209"/>
                </a:moveTo>
                <a:lnTo>
                  <a:pt x="0" y="12980"/>
                </a:lnTo>
                <a:cubicBezTo>
                  <a:pt x="-29" y="12959"/>
                  <a:pt x="32843" y="9745"/>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3" name="Freeform 6">
            <a:extLst>
              <a:ext uri="{FF2B5EF4-FFF2-40B4-BE49-F238E27FC236}">
                <a16:creationId xmlns:a16="http://schemas.microsoft.com/office/drawing/2014/main" id="{8425028E-4F6B-423C-8786-AC5A436EB208}"/>
              </a:ext>
              <a:ext uri="{C183D7F6-B498-43B3-948B-1728B52AA6E4}">
                <adec:decorative xmlns:adec="http://schemas.microsoft.com/office/drawing/2017/decorative" val="1"/>
              </a:ext>
            </a:extLst>
          </p:cNvPr>
          <p:cNvSpPr>
            <a:spLocks/>
          </p:cNvSpPr>
          <p:nvPr userDrawn="1"/>
        </p:nvSpPr>
        <p:spPr bwMode="auto">
          <a:xfrm>
            <a:off x="178633" y="3690302"/>
            <a:ext cx="11832392" cy="2987423"/>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Lst>
            <a:ahLst/>
            <a:cxnLst>
              <a:cxn ang="0">
                <a:pos x="T0" y="T1"/>
              </a:cxn>
              <a:cxn ang="0">
                <a:pos x="T2" y="T3"/>
              </a:cxn>
              <a:cxn ang="0">
                <a:pos x="T4" y="T5"/>
              </a:cxn>
              <a:cxn ang="0">
                <a:pos x="T6" y="T7"/>
              </a:cxn>
              <a:cxn ang="0">
                <a:pos x="T8" y="T9"/>
              </a:cxn>
              <a:cxn ang="0">
                <a:pos x="T10" y="T11"/>
              </a:cxn>
              <a:cxn ang="0">
                <a:pos x="T12" y="T13"/>
              </a:cxn>
            </a:cxnLst>
            <a:rect l="0" t="0" r="r" b="b"/>
            <a:pathLst>
              <a:path w="32870" h="8296">
                <a:moveTo>
                  <a:pt x="0" y="3229"/>
                </a:moveTo>
                <a:lnTo>
                  <a:pt x="0" y="8296"/>
                </a:lnTo>
                <a:cubicBezTo>
                  <a:pt x="3928" y="4574"/>
                  <a:pt x="11978" y="4035"/>
                  <a:pt x="16387" y="4042"/>
                </a:cubicBezTo>
                <a:cubicBezTo>
                  <a:pt x="17194" y="4043"/>
                  <a:pt x="24691" y="4041"/>
                  <a:pt x="32870" y="4037"/>
                </a:cubicBezTo>
                <a:lnTo>
                  <a:pt x="32870" y="0"/>
                </a:lnTo>
                <a:cubicBezTo>
                  <a:pt x="24550" y="3"/>
                  <a:pt x="16871" y="7"/>
                  <a:pt x="15744" y="14"/>
                </a:cubicBezTo>
                <a:cubicBezTo>
                  <a:pt x="8177" y="64"/>
                  <a:pt x="3166" y="1290"/>
                  <a:pt x="0" y="3229"/>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26571"/>
            <a:ext cx="8193024" cy="1415461"/>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518404"/>
            <a:ext cx="8193024" cy="891540"/>
          </a:xfrm>
        </p:spPr>
        <p:txBody>
          <a:bodyPr anchor="ctr" anchorCtr="0"/>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8539157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Lopetus 3" type="title" preserve="1">
  <p:cSld name="endpage_3">
    <p:spTree>
      <p:nvGrpSpPr>
        <p:cNvPr id="1" name=""/>
        <p:cNvGrpSpPr/>
        <p:nvPr/>
      </p:nvGrpSpPr>
      <p:grpSpPr>
        <a:xfrm>
          <a:off x="0" y="0"/>
          <a:ext cx="0" cy="0"/>
          <a:chOff x="0" y="0"/>
          <a:chExt cx="0" cy="0"/>
        </a:xfrm>
      </p:grpSpPr>
      <p:sp>
        <p:nvSpPr>
          <p:cNvPr id="14" name="Freeform 19">
            <a:extLst>
              <a:ext uri="{FF2B5EF4-FFF2-40B4-BE49-F238E27FC236}">
                <a16:creationId xmlns:a16="http://schemas.microsoft.com/office/drawing/2014/main" id="{2F879CE6-F58E-498F-BFF8-897875D76444}"/>
              </a:ext>
              <a:ext uri="{C183D7F6-B498-43B3-948B-1728B52AA6E4}">
                <adec:decorative xmlns:adec="http://schemas.microsoft.com/office/drawing/2017/decorative" val="1"/>
              </a:ext>
            </a:extLst>
          </p:cNvPr>
          <p:cNvSpPr>
            <a:spLocks/>
          </p:cNvSpPr>
          <p:nvPr userDrawn="1"/>
        </p:nvSpPr>
        <p:spPr bwMode="auto">
          <a:xfrm>
            <a:off x="178632" y="1098364"/>
            <a:ext cx="11832393" cy="4209097"/>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1678">
                <a:moveTo>
                  <a:pt x="0" y="4740"/>
                </a:moveTo>
                <a:lnTo>
                  <a:pt x="0" y="11678"/>
                </a:lnTo>
                <a:cubicBezTo>
                  <a:pt x="-29" y="11700"/>
                  <a:pt x="32880" y="4689"/>
                  <a:pt x="32870" y="4650"/>
                </a:cubicBezTo>
                <a:lnTo>
                  <a:pt x="32870" y="0"/>
                </a:lnTo>
                <a:lnTo>
                  <a:pt x="18389" y="20"/>
                </a:ln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3" name="Freeform 18">
            <a:extLst>
              <a:ext uri="{FF2B5EF4-FFF2-40B4-BE49-F238E27FC236}">
                <a16:creationId xmlns:a16="http://schemas.microsoft.com/office/drawing/2014/main" id="{3308B19E-C811-4A25-A76E-FD76B06EDCE9}"/>
              </a:ext>
              <a:ext uri="{C183D7F6-B498-43B3-948B-1728B52AA6E4}">
                <adec:decorative xmlns:adec="http://schemas.microsoft.com/office/drawing/2017/decorative" val="1"/>
              </a:ext>
            </a:extLst>
          </p:cNvPr>
          <p:cNvSpPr>
            <a:spLocks/>
          </p:cNvSpPr>
          <p:nvPr userDrawn="1"/>
        </p:nvSpPr>
        <p:spPr bwMode="auto">
          <a:xfrm>
            <a:off x="178632" y="1098364"/>
            <a:ext cx="11832393" cy="558818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5500">
                <a:moveTo>
                  <a:pt x="32870" y="15500"/>
                </a:moveTo>
                <a:lnTo>
                  <a:pt x="32870" y="0"/>
                </a:lnTo>
                <a:lnTo>
                  <a:pt x="32870" y="0"/>
                </a:lnTo>
                <a:lnTo>
                  <a:pt x="32870" y="4650"/>
                </a:lnTo>
                <a:cubicBezTo>
                  <a:pt x="28166" y="4655"/>
                  <a:pt x="20406" y="4664"/>
                  <a:pt x="19067" y="4661"/>
                </a:cubicBezTo>
                <a:cubicBezTo>
                  <a:pt x="13563" y="4653"/>
                  <a:pt x="2671" y="5450"/>
                  <a:pt x="0" y="11678"/>
                </a:cubicBezTo>
                <a:lnTo>
                  <a:pt x="0" y="15500"/>
                </a:lnTo>
                <a:lnTo>
                  <a:pt x="32870" y="1550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3428999"/>
            <a:ext cx="8193024" cy="1125203"/>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102352"/>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13171991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Otsikkodia 4" preserve="1" userDrawn="1">
  <p:cSld name="title_4">
    <p:spTree>
      <p:nvGrpSpPr>
        <p:cNvPr id="1" name=""/>
        <p:cNvGrpSpPr/>
        <p:nvPr/>
      </p:nvGrpSpPr>
      <p:grpSpPr>
        <a:xfrm>
          <a:off x="0" y="0"/>
          <a:ext cx="0" cy="0"/>
          <a:chOff x="0" y="0"/>
          <a:chExt cx="0" cy="0"/>
        </a:xfrm>
      </p:grpSpPr>
      <p:sp>
        <p:nvSpPr>
          <p:cNvPr id="9" name="Freeform 18">
            <a:extLst>
              <a:ext uri="{FF2B5EF4-FFF2-40B4-BE49-F238E27FC236}">
                <a16:creationId xmlns:a16="http://schemas.microsoft.com/office/drawing/2014/main" id="{9D79146F-FB5D-482D-BEE2-42A25810FC4B}"/>
              </a:ext>
              <a:ext uri="{C183D7F6-B498-43B3-948B-1728B52AA6E4}">
                <adec:decorative xmlns:adec="http://schemas.microsoft.com/office/drawing/2017/decorative" val="1"/>
              </a:ext>
            </a:extLst>
          </p:cNvPr>
          <p:cNvSpPr>
            <a:spLocks/>
          </p:cNvSpPr>
          <p:nvPr userDrawn="1"/>
        </p:nvSpPr>
        <p:spPr bwMode="auto">
          <a:xfrm>
            <a:off x="178632" y="2661957"/>
            <a:ext cx="11834341" cy="398504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 name="connsiteX0" fmla="*/ 32870 w 32870"/>
              <a:gd name="connsiteY0" fmla="*/ 15500 h 15500"/>
              <a:gd name="connsiteX1" fmla="*/ 32870 w 32870"/>
              <a:gd name="connsiteY1" fmla="*/ 0 h 15500"/>
              <a:gd name="connsiteX2" fmla="*/ 32870 w 32870"/>
              <a:gd name="connsiteY2" fmla="*/ 4650 h 15500"/>
              <a:gd name="connsiteX3" fmla="*/ 19067 w 32870"/>
              <a:gd name="connsiteY3" fmla="*/ 4661 h 15500"/>
              <a:gd name="connsiteX4" fmla="*/ 0 w 32870"/>
              <a:gd name="connsiteY4" fmla="*/ 11678 h 15500"/>
              <a:gd name="connsiteX5" fmla="*/ 0 w 32870"/>
              <a:gd name="connsiteY5" fmla="*/ 15500 h 15500"/>
              <a:gd name="connsiteX6" fmla="*/ 32870 w 32870"/>
              <a:gd name="connsiteY6" fmla="*/ 15500 h 15500"/>
              <a:gd name="connsiteX0" fmla="*/ 32870 w 32870"/>
              <a:gd name="connsiteY0" fmla="*/ 10850 h 10850"/>
              <a:gd name="connsiteX1" fmla="*/ 32870 w 32870"/>
              <a:gd name="connsiteY1" fmla="*/ 0 h 10850"/>
              <a:gd name="connsiteX2" fmla="*/ 19067 w 32870"/>
              <a:gd name="connsiteY2" fmla="*/ 11 h 10850"/>
              <a:gd name="connsiteX3" fmla="*/ 0 w 32870"/>
              <a:gd name="connsiteY3" fmla="*/ 7028 h 10850"/>
              <a:gd name="connsiteX4" fmla="*/ 0 w 32870"/>
              <a:gd name="connsiteY4" fmla="*/ 10850 h 10850"/>
              <a:gd name="connsiteX5" fmla="*/ 32870 w 32870"/>
              <a:gd name="connsiteY5" fmla="*/ 10850 h 1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0850">
                <a:moveTo>
                  <a:pt x="32870" y="10850"/>
                </a:moveTo>
                <a:lnTo>
                  <a:pt x="32870" y="0"/>
                </a:lnTo>
                <a:lnTo>
                  <a:pt x="19067" y="11"/>
                </a:lnTo>
                <a:cubicBezTo>
                  <a:pt x="13563" y="3"/>
                  <a:pt x="2671" y="800"/>
                  <a:pt x="0" y="7028"/>
                </a:cubicBezTo>
                <a:lnTo>
                  <a:pt x="0" y="10850"/>
                </a:lnTo>
                <a:lnTo>
                  <a:pt x="32870" y="1085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1" name="Freeform 19">
            <a:extLst>
              <a:ext uri="{FF2B5EF4-FFF2-40B4-BE49-F238E27FC236}">
                <a16:creationId xmlns:a16="http://schemas.microsoft.com/office/drawing/2014/main" id="{B5B976A8-CE61-4DC9-871A-17A9AC0F84D0}"/>
              </a:ext>
              <a:ext uri="{C183D7F6-B498-43B3-948B-1728B52AA6E4}">
                <adec:decorative xmlns:adec="http://schemas.microsoft.com/office/drawing/2017/decorative" val="1"/>
              </a:ext>
            </a:extLst>
          </p:cNvPr>
          <p:cNvSpPr>
            <a:spLocks/>
          </p:cNvSpPr>
          <p:nvPr userDrawn="1"/>
        </p:nvSpPr>
        <p:spPr bwMode="auto">
          <a:xfrm>
            <a:off x="178632" y="1098364"/>
            <a:ext cx="11834341" cy="4209096"/>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Lst>
            <a:ahLst/>
            <a:cxnLst>
              <a:cxn ang="0">
                <a:pos x="T0" y="T1"/>
              </a:cxn>
              <a:cxn ang="0">
                <a:pos x="T2" y="T3"/>
              </a:cxn>
              <a:cxn ang="0">
                <a:pos x="T4" y="T5"/>
              </a:cxn>
              <a:cxn ang="0">
                <a:pos x="T6" y="T7"/>
              </a:cxn>
              <a:cxn ang="0">
                <a:pos x="T8" y="T9"/>
              </a:cxn>
              <a:cxn ang="0">
                <a:pos x="T10" y="T11"/>
              </a:cxn>
              <a:cxn ang="0">
                <a:pos x="T12" y="T13"/>
              </a:cxn>
            </a:cxnLst>
            <a:rect l="0" t="0" r="r" b="b"/>
            <a:pathLst>
              <a:path w="32870" h="11678">
                <a:moveTo>
                  <a:pt x="0" y="4740"/>
                </a:moveTo>
                <a:lnTo>
                  <a:pt x="0" y="11678"/>
                </a:lnTo>
                <a:cubicBezTo>
                  <a:pt x="2671" y="5450"/>
                  <a:pt x="13563" y="4653"/>
                  <a:pt x="19067" y="4661"/>
                </a:cubicBezTo>
                <a:cubicBezTo>
                  <a:pt x="20406" y="4663"/>
                  <a:pt x="28166" y="4655"/>
                  <a:pt x="32870" y="4650"/>
                </a:cubicBezTo>
                <a:lnTo>
                  <a:pt x="32870" y="0"/>
                </a:lnTo>
                <a:cubicBezTo>
                  <a:pt x="28197" y="2"/>
                  <a:pt x="20433" y="7"/>
                  <a:pt x="18389" y="20"/>
                </a:cubicBez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A64E3C18-FA14-4185-BE65-FDB45FD88D66}"/>
              </a:ext>
            </a:extLst>
          </p:cNvPr>
          <p:cNvSpPr>
            <a:spLocks noGrp="1"/>
          </p:cNvSpPr>
          <p:nvPr userDrawn="1">
            <p:ph type="ctrTitle" hasCustomPrompt="1"/>
          </p:nvPr>
        </p:nvSpPr>
        <p:spPr>
          <a:xfrm>
            <a:off x="3012948" y="3387374"/>
            <a:ext cx="8193024" cy="1800000"/>
          </a:xfrm>
        </p:spPr>
        <p:txBody>
          <a:bodyPr anchor="ctr" anchorCtr="0"/>
          <a:lstStyle>
            <a:lvl1pPr algn="r">
              <a:lnSpc>
                <a:spcPct val="95000"/>
              </a:lnSpc>
              <a:defRPr sz="3600">
                <a:solidFill>
                  <a:schemeClr val="bg1"/>
                </a:solidFill>
              </a:defRPr>
            </a:lvl1pPr>
          </a:lstStyle>
          <a:p>
            <a:r>
              <a:rPr lang="fi-FI" dirty="0"/>
              <a:t>Otsikko, Esityksen aloitussivu</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userDrawn="1">
            <p:ph type="subTitle" idx="1"/>
          </p:nvPr>
        </p:nvSpPr>
        <p:spPr>
          <a:xfrm>
            <a:off x="3012949" y="5597458"/>
            <a:ext cx="6969312" cy="642035"/>
          </a:xfrm>
        </p:spPr>
        <p:txBody>
          <a:bodyPr/>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Päivämäärän paikkamerkki 3">
            <a:extLst>
              <a:ext uri="{FF2B5EF4-FFF2-40B4-BE49-F238E27FC236}">
                <a16:creationId xmlns:a16="http://schemas.microsoft.com/office/drawing/2014/main" id="{1985E3F4-62CC-4CEC-8965-E8A66FBC781F}"/>
              </a:ext>
            </a:extLst>
          </p:cNvPr>
          <p:cNvSpPr>
            <a:spLocks noGrp="1"/>
          </p:cNvSpPr>
          <p:nvPr>
            <p:ph type="dt" sz="half" idx="10"/>
          </p:nvPr>
        </p:nvSpPr>
        <p:spPr>
          <a:xfrm>
            <a:off x="9982260" y="5597458"/>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dirty="0"/>
              <a:t>7.9.2021</a:t>
            </a:r>
            <a:endParaRPr lang="fi-FI" sz="1600" dirty="0">
              <a:solidFill>
                <a:schemeClr val="bg1"/>
              </a:solidFill>
            </a:endParaRPr>
          </a:p>
        </p:txBody>
      </p:sp>
      <p:sp>
        <p:nvSpPr>
          <p:cNvPr id="8" name="Alatunnisteen paikkamerkki 4">
            <a:extLst>
              <a:ext uri="{FF2B5EF4-FFF2-40B4-BE49-F238E27FC236}">
                <a16:creationId xmlns:a16="http://schemas.microsoft.com/office/drawing/2014/main" id="{253E613E-3102-404E-9128-95F7165B5716}"/>
              </a:ext>
            </a:extLst>
          </p:cNvPr>
          <p:cNvSpPr>
            <a:spLocks noGrp="1"/>
          </p:cNvSpPr>
          <p:nvPr>
            <p:ph type="ftr" sz="quarter" idx="11"/>
          </p:nvPr>
        </p:nvSpPr>
        <p:spPr>
          <a:xfrm>
            <a:off x="7109460" y="5307460"/>
            <a:ext cx="4114800" cy="24109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dirty="0"/>
              <a:t>Silvia Laitila</a:t>
            </a:r>
            <a:endParaRPr lang="fi-FI" sz="1600" dirty="0">
              <a:solidFill>
                <a:schemeClr val="bg1"/>
              </a:solidFill>
            </a:endParaRPr>
          </a:p>
        </p:txBody>
      </p:sp>
    </p:spTree>
    <p:extLst>
      <p:ext uri="{BB962C8B-B14F-4D97-AF65-F5344CB8AC3E}">
        <p14:creationId xmlns:p14="http://schemas.microsoft.com/office/powerpoint/2010/main" val="5934051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Otsikkodia 5" preserve="1" userDrawn="1">
  <p:cSld name="title_5">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Freeform 24">
            <a:extLst>
              <a:ext uri="{FF2B5EF4-FFF2-40B4-BE49-F238E27FC236}">
                <a16:creationId xmlns:a16="http://schemas.microsoft.com/office/drawing/2014/main" id="{1A042BF1-EF78-493D-A6DE-B399BD8FC74E}"/>
              </a:ext>
              <a:ext uri="{C183D7F6-B498-43B3-948B-1728B52AA6E4}">
                <adec:decorative xmlns:adec="http://schemas.microsoft.com/office/drawing/2017/decorative" val="1"/>
              </a:ext>
            </a:extLst>
          </p:cNvPr>
          <p:cNvSpPr>
            <a:spLocks/>
          </p:cNvSpPr>
          <p:nvPr userDrawn="1"/>
        </p:nvSpPr>
        <p:spPr bwMode="auto">
          <a:xfrm>
            <a:off x="178632" y="180000"/>
            <a:ext cx="8284039" cy="6515254"/>
          </a:xfrm>
          <a:custGeom>
            <a:avLst/>
            <a:gdLst>
              <a:gd name="T0" fmla="*/ 23006 w 23006"/>
              <a:gd name="T1" fmla="*/ 0 h 18070"/>
              <a:gd name="T2" fmla="*/ 11591 w 23006"/>
              <a:gd name="T3" fmla="*/ 0 h 18070"/>
              <a:gd name="T4" fmla="*/ 0 w 23006"/>
              <a:gd name="T5" fmla="*/ 4209 h 18070"/>
              <a:gd name="T6" fmla="*/ 0 w 23006"/>
              <a:gd name="T7" fmla="*/ 18070 h 18070"/>
              <a:gd name="T8" fmla="*/ 18262 w 23006"/>
              <a:gd name="T9" fmla="*/ 18070 h 18070"/>
              <a:gd name="T10" fmla="*/ 18262 w 23006"/>
              <a:gd name="T11" fmla="*/ 17566 h 18070"/>
              <a:gd name="T12" fmla="*/ 23006 w 23006"/>
              <a:gd name="T13"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18295 w 23006"/>
              <a:gd name="connsiteY5" fmla="*/ 17555 h 18070"/>
              <a:gd name="connsiteX6" fmla="*/ 23006 w 23006"/>
              <a:gd name="connsiteY6" fmla="*/ 0 h 18070"/>
              <a:gd name="connsiteX0" fmla="*/ 23006 w 23120"/>
              <a:gd name="connsiteY0" fmla="*/ 0 h 18070"/>
              <a:gd name="connsiteX1" fmla="*/ 11591 w 23120"/>
              <a:gd name="connsiteY1" fmla="*/ 0 h 18070"/>
              <a:gd name="connsiteX2" fmla="*/ 0 w 23120"/>
              <a:gd name="connsiteY2" fmla="*/ 4209 h 18070"/>
              <a:gd name="connsiteX3" fmla="*/ 0 w 23120"/>
              <a:gd name="connsiteY3" fmla="*/ 18070 h 18070"/>
              <a:gd name="connsiteX4" fmla="*/ 18262 w 23120"/>
              <a:gd name="connsiteY4" fmla="*/ 18070 h 18070"/>
              <a:gd name="connsiteX5" fmla="*/ 23120 w 23120"/>
              <a:gd name="connsiteY5" fmla="*/ 7420 h 18070"/>
              <a:gd name="connsiteX6" fmla="*/ 23006 w 23120"/>
              <a:gd name="connsiteY6" fmla="*/ 0 h 18070"/>
              <a:gd name="connsiteX0" fmla="*/ 23006 w 23309"/>
              <a:gd name="connsiteY0" fmla="*/ 0 h 18070"/>
              <a:gd name="connsiteX1" fmla="*/ 11591 w 23309"/>
              <a:gd name="connsiteY1" fmla="*/ 0 h 18070"/>
              <a:gd name="connsiteX2" fmla="*/ 0 w 23309"/>
              <a:gd name="connsiteY2" fmla="*/ 4209 h 18070"/>
              <a:gd name="connsiteX3" fmla="*/ 0 w 23309"/>
              <a:gd name="connsiteY3" fmla="*/ 18070 h 18070"/>
              <a:gd name="connsiteX4" fmla="*/ 18262 w 23309"/>
              <a:gd name="connsiteY4" fmla="*/ 18070 h 18070"/>
              <a:gd name="connsiteX5" fmla="*/ 23006 w 23309"/>
              <a:gd name="connsiteY5" fmla="*/ 0 h 18070"/>
              <a:gd name="connsiteX0" fmla="*/ 23006 w 23146"/>
              <a:gd name="connsiteY0" fmla="*/ 0 h 18070"/>
              <a:gd name="connsiteX1" fmla="*/ 11591 w 23146"/>
              <a:gd name="connsiteY1" fmla="*/ 0 h 18070"/>
              <a:gd name="connsiteX2" fmla="*/ 0 w 23146"/>
              <a:gd name="connsiteY2" fmla="*/ 4209 h 18070"/>
              <a:gd name="connsiteX3" fmla="*/ 0 w 23146"/>
              <a:gd name="connsiteY3" fmla="*/ 18070 h 18070"/>
              <a:gd name="connsiteX4" fmla="*/ 18262 w 23146"/>
              <a:gd name="connsiteY4" fmla="*/ 18070 h 18070"/>
              <a:gd name="connsiteX5" fmla="*/ 23006 w 23146"/>
              <a:gd name="connsiteY5"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23006 w 23006"/>
              <a:gd name="connsiteY5" fmla="*/ 0 h 18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06" h="18070">
                <a:moveTo>
                  <a:pt x="23006" y="0"/>
                </a:moveTo>
                <a:lnTo>
                  <a:pt x="11591" y="0"/>
                </a:lnTo>
                <a:cubicBezTo>
                  <a:pt x="10879" y="2578"/>
                  <a:pt x="7831" y="4511"/>
                  <a:pt x="0" y="4209"/>
                </a:cubicBezTo>
                <a:lnTo>
                  <a:pt x="0" y="18070"/>
                </a:lnTo>
                <a:lnTo>
                  <a:pt x="18262" y="18070"/>
                </a:lnTo>
                <a:cubicBezTo>
                  <a:pt x="18287" y="18090"/>
                  <a:pt x="22931" y="62"/>
                  <a:pt x="23006"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1229868" y="2825496"/>
            <a:ext cx="5143500" cy="2391156"/>
          </a:xfrm>
        </p:spPr>
        <p:txBody>
          <a:bodyPr anchor="ctr" anchorCtr="0"/>
          <a:lstStyle>
            <a:lvl1pPr algn="l">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482074" y="5703145"/>
            <a:ext cx="4195818" cy="642035"/>
          </a:xfrm>
        </p:spPr>
        <p:txBody>
          <a:bodyPr anchor="t" anchorCtr="0"/>
          <a:lstStyle>
            <a:lvl1pPr marL="0" indent="0" algn="l">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6747818" y="180000"/>
            <a:ext cx="5266800" cy="651600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 name="connsiteX0" fmla="*/ 0 w 11835341"/>
              <a:gd name="connsiteY0" fmla="*/ 901345 h 2997439"/>
              <a:gd name="connsiteX1" fmla="*/ 2025820 w 11835341"/>
              <a:gd name="connsiteY1" fmla="*/ 267638 h 2997439"/>
              <a:gd name="connsiteX2" fmla="*/ 3810844 w 11835341"/>
              <a:gd name="connsiteY2" fmla="*/ 3863 h 2997439"/>
              <a:gd name="connsiteX3" fmla="*/ 11835341 w 11835341"/>
              <a:gd name="connsiteY3" fmla="*/ 10016 h 2997439"/>
              <a:gd name="connsiteX4" fmla="*/ 11835341 w 11835341"/>
              <a:gd name="connsiteY4" fmla="*/ 2997439 h 2997439"/>
              <a:gd name="connsiteX5" fmla="*/ 1000 w 11835341"/>
              <a:gd name="connsiteY5" fmla="*/ 2997439 h 2997439"/>
              <a:gd name="connsiteX6" fmla="*/ 0 w 11835341"/>
              <a:gd name="connsiteY6" fmla="*/ 901345 h 2997439"/>
              <a:gd name="connsiteX0" fmla="*/ 0 w 11835341"/>
              <a:gd name="connsiteY0" fmla="*/ 897482 h 2993576"/>
              <a:gd name="connsiteX1" fmla="*/ 2025820 w 11835341"/>
              <a:gd name="connsiteY1" fmla="*/ 263775 h 2993576"/>
              <a:gd name="connsiteX2" fmla="*/ 3810844 w 11835341"/>
              <a:gd name="connsiteY2" fmla="*/ 0 h 2993576"/>
              <a:gd name="connsiteX3" fmla="*/ 11835341 w 11835341"/>
              <a:gd name="connsiteY3" fmla="*/ 6153 h 2993576"/>
              <a:gd name="connsiteX4" fmla="*/ 11835341 w 11835341"/>
              <a:gd name="connsiteY4" fmla="*/ 2993576 h 2993576"/>
              <a:gd name="connsiteX5" fmla="*/ 1000 w 11835341"/>
              <a:gd name="connsiteY5" fmla="*/ 2993576 h 2993576"/>
              <a:gd name="connsiteX6" fmla="*/ 0 w 11835341"/>
              <a:gd name="connsiteY6" fmla="*/ 897482 h 2993576"/>
              <a:gd name="connsiteX0" fmla="*/ 478839 w 12313180"/>
              <a:gd name="connsiteY0" fmla="*/ 2993576 h 2993576"/>
              <a:gd name="connsiteX1" fmla="*/ 2503659 w 12313180"/>
              <a:gd name="connsiteY1" fmla="*/ 263775 h 2993576"/>
              <a:gd name="connsiteX2" fmla="*/ 4288683 w 12313180"/>
              <a:gd name="connsiteY2" fmla="*/ 0 h 2993576"/>
              <a:gd name="connsiteX3" fmla="*/ 12313180 w 12313180"/>
              <a:gd name="connsiteY3" fmla="*/ 6153 h 2993576"/>
              <a:gd name="connsiteX4" fmla="*/ 12313180 w 12313180"/>
              <a:gd name="connsiteY4" fmla="*/ 2993576 h 2993576"/>
              <a:gd name="connsiteX5" fmla="*/ 478839 w 12313180"/>
              <a:gd name="connsiteY5" fmla="*/ 2993576 h 2993576"/>
              <a:gd name="connsiteX0" fmla="*/ 478855 w 12313196"/>
              <a:gd name="connsiteY0" fmla="*/ 2993576 h 2993576"/>
              <a:gd name="connsiteX1" fmla="*/ 2503675 w 12313196"/>
              <a:gd name="connsiteY1" fmla="*/ 263775 h 2993576"/>
              <a:gd name="connsiteX2" fmla="*/ 4288699 w 12313196"/>
              <a:gd name="connsiteY2" fmla="*/ 0 h 2993576"/>
              <a:gd name="connsiteX3" fmla="*/ 12313196 w 12313196"/>
              <a:gd name="connsiteY3" fmla="*/ 6153 h 2993576"/>
              <a:gd name="connsiteX4" fmla="*/ 12313196 w 12313196"/>
              <a:gd name="connsiteY4" fmla="*/ 2993576 h 2993576"/>
              <a:gd name="connsiteX5" fmla="*/ 478855 w 12313196"/>
              <a:gd name="connsiteY5" fmla="*/ 2993576 h 2993576"/>
              <a:gd name="connsiteX0" fmla="*/ 455988 w 12290329"/>
              <a:gd name="connsiteY0" fmla="*/ 2993576 h 2993576"/>
              <a:gd name="connsiteX1" fmla="*/ 2694909 w 12290329"/>
              <a:gd name="connsiteY1" fmla="*/ 983556 h 2993576"/>
              <a:gd name="connsiteX2" fmla="*/ 4265832 w 12290329"/>
              <a:gd name="connsiteY2" fmla="*/ 0 h 2993576"/>
              <a:gd name="connsiteX3" fmla="*/ 12290329 w 12290329"/>
              <a:gd name="connsiteY3" fmla="*/ 6153 h 2993576"/>
              <a:gd name="connsiteX4" fmla="*/ 12290329 w 12290329"/>
              <a:gd name="connsiteY4" fmla="*/ 2993576 h 2993576"/>
              <a:gd name="connsiteX5" fmla="*/ 455988 w 12290329"/>
              <a:gd name="connsiteY5" fmla="*/ 2993576 h 2993576"/>
              <a:gd name="connsiteX0" fmla="*/ 611227 w 12445568"/>
              <a:gd name="connsiteY0" fmla="*/ 2993576 h 2993576"/>
              <a:gd name="connsiteX1" fmla="*/ 1703514 w 12445568"/>
              <a:gd name="connsiteY1" fmla="*/ 1061475 h 2993576"/>
              <a:gd name="connsiteX2" fmla="*/ 4421071 w 12445568"/>
              <a:gd name="connsiteY2" fmla="*/ 0 h 2993576"/>
              <a:gd name="connsiteX3" fmla="*/ 12445568 w 12445568"/>
              <a:gd name="connsiteY3" fmla="*/ 6153 h 2993576"/>
              <a:gd name="connsiteX4" fmla="*/ 12445568 w 12445568"/>
              <a:gd name="connsiteY4" fmla="*/ 2993576 h 2993576"/>
              <a:gd name="connsiteX5" fmla="*/ 611227 w 12445568"/>
              <a:gd name="connsiteY5" fmla="*/ 2993576 h 2993576"/>
              <a:gd name="connsiteX0" fmla="*/ 591975 w 12426316"/>
              <a:gd name="connsiteY0" fmla="*/ 2993576 h 2993576"/>
              <a:gd name="connsiteX1" fmla="*/ 1684262 w 12426316"/>
              <a:gd name="connsiteY1" fmla="*/ 1061475 h 2993576"/>
              <a:gd name="connsiteX2" fmla="*/ 4401819 w 12426316"/>
              <a:gd name="connsiteY2" fmla="*/ 0 h 2993576"/>
              <a:gd name="connsiteX3" fmla="*/ 12426316 w 12426316"/>
              <a:gd name="connsiteY3" fmla="*/ 6153 h 2993576"/>
              <a:gd name="connsiteX4" fmla="*/ 12426316 w 12426316"/>
              <a:gd name="connsiteY4" fmla="*/ 2993576 h 2993576"/>
              <a:gd name="connsiteX5" fmla="*/ 591975 w 12426316"/>
              <a:gd name="connsiteY5" fmla="*/ 2993576 h 2993576"/>
              <a:gd name="connsiteX0" fmla="*/ 0 w 11834341"/>
              <a:gd name="connsiteY0" fmla="*/ 2993576 h 2993576"/>
              <a:gd name="connsiteX1" fmla="*/ 1092287 w 11834341"/>
              <a:gd name="connsiteY1" fmla="*/ 1061475 h 2993576"/>
              <a:gd name="connsiteX2" fmla="*/ 3809844 w 11834341"/>
              <a:gd name="connsiteY2" fmla="*/ 0 h 2993576"/>
              <a:gd name="connsiteX3" fmla="*/ 11834341 w 11834341"/>
              <a:gd name="connsiteY3" fmla="*/ 6153 h 2993576"/>
              <a:gd name="connsiteX4" fmla="*/ 11834341 w 11834341"/>
              <a:gd name="connsiteY4" fmla="*/ 2993576 h 2993576"/>
              <a:gd name="connsiteX5" fmla="*/ 0 w 11834341"/>
              <a:gd name="connsiteY5" fmla="*/ 2993576 h 2993576"/>
              <a:gd name="connsiteX0" fmla="*/ 274 w 11834615"/>
              <a:gd name="connsiteY0" fmla="*/ 2993576 h 2993576"/>
              <a:gd name="connsiteX1" fmla="*/ 1092561 w 11834615"/>
              <a:gd name="connsiteY1" fmla="*/ 1061475 h 2993576"/>
              <a:gd name="connsiteX2" fmla="*/ 3810118 w 11834615"/>
              <a:gd name="connsiteY2" fmla="*/ 0 h 2993576"/>
              <a:gd name="connsiteX3" fmla="*/ 11834615 w 11834615"/>
              <a:gd name="connsiteY3" fmla="*/ 6153 h 2993576"/>
              <a:gd name="connsiteX4" fmla="*/ 11834615 w 11834615"/>
              <a:gd name="connsiteY4" fmla="*/ 2993576 h 2993576"/>
              <a:gd name="connsiteX5" fmla="*/ 274 w 11834615"/>
              <a:gd name="connsiteY5" fmla="*/ 2993576 h 2993576"/>
              <a:gd name="connsiteX0" fmla="*/ 400 w 11834741"/>
              <a:gd name="connsiteY0" fmla="*/ 2993576 h 2993576"/>
              <a:gd name="connsiteX1" fmla="*/ 900311 w 11834741"/>
              <a:gd name="connsiteY1" fmla="*/ 1204494 h 2993576"/>
              <a:gd name="connsiteX2" fmla="*/ 3810244 w 11834741"/>
              <a:gd name="connsiteY2" fmla="*/ 0 h 2993576"/>
              <a:gd name="connsiteX3" fmla="*/ 11834741 w 11834741"/>
              <a:gd name="connsiteY3" fmla="*/ 6153 h 2993576"/>
              <a:gd name="connsiteX4" fmla="*/ 11834741 w 11834741"/>
              <a:gd name="connsiteY4" fmla="*/ 2993576 h 2993576"/>
              <a:gd name="connsiteX5" fmla="*/ 400 w 11834741"/>
              <a:gd name="connsiteY5" fmla="*/ 2993576 h 2993576"/>
              <a:gd name="connsiteX0" fmla="*/ 494 w 11834835"/>
              <a:gd name="connsiteY0" fmla="*/ 2993576 h 2993576"/>
              <a:gd name="connsiteX1" fmla="*/ 900405 w 11834835"/>
              <a:gd name="connsiteY1" fmla="*/ 1204494 h 2993576"/>
              <a:gd name="connsiteX2" fmla="*/ 3810338 w 11834835"/>
              <a:gd name="connsiteY2" fmla="*/ 0 h 2993576"/>
              <a:gd name="connsiteX3" fmla="*/ 11834835 w 11834835"/>
              <a:gd name="connsiteY3" fmla="*/ 6153 h 2993576"/>
              <a:gd name="connsiteX4" fmla="*/ 11834835 w 11834835"/>
              <a:gd name="connsiteY4" fmla="*/ 2993576 h 2993576"/>
              <a:gd name="connsiteX5" fmla="*/ 494 w 11834835"/>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566 w 11834907"/>
              <a:gd name="connsiteY0" fmla="*/ 2991384 h 2991384"/>
              <a:gd name="connsiteX1" fmla="*/ 900477 w 11834907"/>
              <a:gd name="connsiteY1" fmla="*/ 1202302 h 2991384"/>
              <a:gd name="connsiteX2" fmla="*/ 3813977 w 11834907"/>
              <a:gd name="connsiteY2" fmla="*/ 0 h 2991384"/>
              <a:gd name="connsiteX3" fmla="*/ 11834907 w 11834907"/>
              <a:gd name="connsiteY3" fmla="*/ 3961 h 2991384"/>
              <a:gd name="connsiteX4" fmla="*/ 11834907 w 11834907"/>
              <a:gd name="connsiteY4" fmla="*/ 2991384 h 2991384"/>
              <a:gd name="connsiteX5" fmla="*/ 566 w 11834907"/>
              <a:gd name="connsiteY5" fmla="*/ 2991384 h 299138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99 w 11834940"/>
              <a:gd name="connsiteY0" fmla="*/ 2992114 h 2992114"/>
              <a:gd name="connsiteX1" fmla="*/ 889804 w 11834940"/>
              <a:gd name="connsiteY1" fmla="*/ 1201573 h 2992114"/>
              <a:gd name="connsiteX2" fmla="*/ 3853263 w 11834940"/>
              <a:gd name="connsiteY2" fmla="*/ 0 h 2992114"/>
              <a:gd name="connsiteX3" fmla="*/ 11834940 w 11834940"/>
              <a:gd name="connsiteY3" fmla="*/ 4691 h 2992114"/>
              <a:gd name="connsiteX4" fmla="*/ 11834940 w 11834940"/>
              <a:gd name="connsiteY4" fmla="*/ 2992114 h 2992114"/>
              <a:gd name="connsiteX5" fmla="*/ 599 w 11834940"/>
              <a:gd name="connsiteY5" fmla="*/ 2992114 h 299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940" h="2992114">
                <a:moveTo>
                  <a:pt x="599" y="2992114"/>
                </a:moveTo>
                <a:cubicBezTo>
                  <a:pt x="-14320" y="2456311"/>
                  <a:pt x="247693" y="1700259"/>
                  <a:pt x="889804" y="1201573"/>
                </a:cubicBezTo>
                <a:cubicBezTo>
                  <a:pt x="1531915" y="702887"/>
                  <a:pt x="2418364" y="284089"/>
                  <a:pt x="3853263" y="0"/>
                </a:cubicBezTo>
                <a:lnTo>
                  <a:pt x="11834940" y="4691"/>
                </a:lnTo>
                <a:lnTo>
                  <a:pt x="11834940" y="2992114"/>
                </a:lnTo>
                <a:lnTo>
                  <a:pt x="599" y="2992114"/>
                </a:ln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Päivämäärän paikkamerkki 3">
            <a:extLst>
              <a:ext uri="{FF2B5EF4-FFF2-40B4-BE49-F238E27FC236}">
                <a16:creationId xmlns:a16="http://schemas.microsoft.com/office/drawing/2014/main" id="{C6FEECCB-0ADF-4D17-9F84-4B82085D7DE7}"/>
              </a:ext>
            </a:extLst>
          </p:cNvPr>
          <p:cNvSpPr>
            <a:spLocks noGrp="1"/>
          </p:cNvSpPr>
          <p:nvPr>
            <p:ph type="dt" sz="half" idx="10"/>
          </p:nvPr>
        </p:nvSpPr>
        <p:spPr>
          <a:xfrm>
            <a:off x="1229867" y="5719568"/>
            <a:ext cx="1242000" cy="642035"/>
          </a:xfrm>
        </p:spPr>
        <p:txBody>
          <a:bodyPr vert="horz" lIns="0" tIns="0" rIns="0" bIns="0" rtlCol="0" anchor="t" anchorCtr="0">
            <a:noAutofit/>
          </a:bodyPr>
          <a:lstStyle>
            <a:lvl1pPr algn="l">
              <a:defRPr lang="fi-FI" sz="1600" smtClean="0">
                <a:solidFill>
                  <a:schemeClr val="bg1"/>
                </a:solidFill>
              </a:defRPr>
            </a:lvl1pPr>
          </a:lstStyle>
          <a:p>
            <a:pPr algn="l">
              <a:lnSpc>
                <a:spcPct val="110000"/>
              </a:lnSpc>
              <a:buClr>
                <a:schemeClr val="tx2"/>
              </a:buClr>
            </a:pPr>
            <a:r>
              <a:rPr lang="fi-FI" dirty="0"/>
              <a:t>7.9.2021</a:t>
            </a:r>
          </a:p>
        </p:txBody>
      </p:sp>
      <p:sp>
        <p:nvSpPr>
          <p:cNvPr id="9" name="Alatunnisteen paikkamerkki 4">
            <a:extLst>
              <a:ext uri="{FF2B5EF4-FFF2-40B4-BE49-F238E27FC236}">
                <a16:creationId xmlns:a16="http://schemas.microsoft.com/office/drawing/2014/main" id="{580B187D-B133-4F32-8568-D26ED15FC1AF}"/>
              </a:ext>
            </a:extLst>
          </p:cNvPr>
          <p:cNvSpPr>
            <a:spLocks noGrp="1"/>
          </p:cNvSpPr>
          <p:nvPr>
            <p:ph type="ftr" sz="quarter" idx="11"/>
          </p:nvPr>
        </p:nvSpPr>
        <p:spPr>
          <a:xfrm>
            <a:off x="1229868" y="5462054"/>
            <a:ext cx="4114800" cy="241091"/>
          </a:xfrm>
        </p:spPr>
        <p:txBody>
          <a:bodyPr vert="horz" lIns="0" tIns="0" rIns="0" bIns="0" rtlCol="0" anchor="t" anchorCtr="0">
            <a:noAutofit/>
          </a:bodyPr>
          <a:lstStyle>
            <a:lvl1pPr algn="l">
              <a:defRPr lang="fi-FI" sz="1600" dirty="0" smtClean="0">
                <a:solidFill>
                  <a:schemeClr val="bg1"/>
                </a:solidFill>
              </a:defRPr>
            </a:lvl1pPr>
          </a:lstStyle>
          <a:p>
            <a:pPr algn="l">
              <a:lnSpc>
                <a:spcPct val="110000"/>
              </a:lnSpc>
              <a:buClr>
                <a:schemeClr val="tx2"/>
              </a:buClr>
            </a:pPr>
            <a:r>
              <a:rPr lang="fi-FI" dirty="0"/>
              <a:t>Silvia Laitila</a:t>
            </a:r>
          </a:p>
        </p:txBody>
      </p:sp>
    </p:spTree>
    <p:extLst>
      <p:ext uri="{BB962C8B-B14F-4D97-AF65-F5344CB8AC3E}">
        <p14:creationId xmlns:p14="http://schemas.microsoft.com/office/powerpoint/2010/main" val="35009431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 ja sisältö" preserve="1" userDrawn="1">
  <p:cSld name="title_and_content">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dirty="0"/>
              <a:t>Tekstisivu, yksipalstainen.</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p:txBody>
          <a:bodyPr/>
          <a:lstStyle>
            <a:lvl1pPr>
              <a:defRPr/>
            </a:lvl1pPr>
          </a:lstStyle>
          <a:p>
            <a:pPr marL="357188" marR="0" lvl="0"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fi-FI" dirty="0"/>
              <a:t>Esityksen tekstisisältö tulee aina tiivistää mahdollisimman lyhyeksi.</a:t>
            </a:r>
            <a:br>
              <a:rPr lang="fi-FI" dirty="0"/>
            </a:br>
            <a:r>
              <a:rPr lang="fi-FI" dirty="0"/>
              <a:t>Esityksen tarkoitus on toimia esiintyjän ja kuulijan tukena.</a:t>
            </a:r>
            <a:br>
              <a:rPr lang="fi-FI" dirty="0"/>
            </a:br>
            <a:r>
              <a:rPr lang="fi-FI" dirty="0"/>
              <a:t>     Toinen tekstitaso, jos sivulle tulee enemmän tekstiä.</a:t>
            </a:r>
            <a:br>
              <a:rPr lang="fi-FI" dirty="0"/>
            </a:br>
            <a:r>
              <a:rPr lang="fi-FI" dirty="0"/>
              <a:t>           Kolmas tekstitaso, jos haluat esittää enemmän tekstiä.</a:t>
            </a:r>
            <a:br>
              <a:rPr lang="fi-FI" dirty="0"/>
            </a:br>
            <a:r>
              <a:rPr lang="fi-FI" dirty="0"/>
              <a:t>Muistathan, että kun tekstin koko pienenee, myös viesti pienenee.</a:t>
            </a:r>
            <a:br>
              <a:rPr lang="fi-FI" dirty="0"/>
            </a:br>
            <a:r>
              <a:rPr lang="fi-FI" noProof="0" dirty="0"/>
              <a:t>Esityksen tulee olla myös kaukaa luettavissa.</a:t>
            </a:r>
            <a:endParaRPr lang="fi-FI" dirty="0"/>
          </a:p>
          <a:p>
            <a:pPr marL="715963" marR="0" lvl="1"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7" name="Dian numeron paikkamerkki 5">
            <a:extLst>
              <a:ext uri="{FF2B5EF4-FFF2-40B4-BE49-F238E27FC236}">
                <a16:creationId xmlns:a16="http://schemas.microsoft.com/office/drawing/2014/main" id="{59A7EFB5-C255-48FB-AC67-FD651DD26DF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8" name="Päivämäärän paikkamerkki 3">
            <a:extLst>
              <a:ext uri="{FF2B5EF4-FFF2-40B4-BE49-F238E27FC236}">
                <a16:creationId xmlns:a16="http://schemas.microsoft.com/office/drawing/2014/main" id="{AFC3A855-B6C3-4D1E-B148-55910A25780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9" name="Alatunnisteen paikkamerkki 4">
            <a:extLst>
              <a:ext uri="{FF2B5EF4-FFF2-40B4-BE49-F238E27FC236}">
                <a16:creationId xmlns:a16="http://schemas.microsoft.com/office/drawing/2014/main" id="{032AC8CB-3366-4A2A-8272-93E368384014}"/>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33716294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Kaavio" preserve="1" userDrawn="1">
  <p:cSld name="graph">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noProof="0" dirty="0"/>
              <a:t>Graafisivu</a:t>
            </a:r>
            <a:endParaRPr lang="fi-FI" dirty="0"/>
          </a:p>
        </p:txBody>
      </p:sp>
      <p:sp>
        <p:nvSpPr>
          <p:cNvPr id="7" name="Kaavion paikkamerkki 6">
            <a:extLst>
              <a:ext uri="{FF2B5EF4-FFF2-40B4-BE49-F238E27FC236}">
                <a16:creationId xmlns:a16="http://schemas.microsoft.com/office/drawing/2014/main" id="{0579DF22-3A20-4908-84E3-C2B55F28B856}"/>
              </a:ext>
            </a:extLst>
          </p:cNvPr>
          <p:cNvSpPr>
            <a:spLocks noGrp="1"/>
          </p:cNvSpPr>
          <p:nvPr>
            <p:ph type="chart" sz="quarter" idx="13" hasCustomPrompt="1"/>
          </p:nvPr>
        </p:nvSpPr>
        <p:spPr>
          <a:xfrm>
            <a:off x="922338" y="1857375"/>
            <a:ext cx="10636236" cy="4087813"/>
          </a:xfrm>
        </p:spPr>
        <p:txBody>
          <a:bodyPr/>
          <a:lstStyle>
            <a:lvl1pPr>
              <a:defRPr/>
            </a:lvl1pPr>
          </a:lstStyle>
          <a:p>
            <a:r>
              <a:rPr lang="fi-FI" dirty="0"/>
              <a:t>Käytä graafissa esityspohjan väripalettiin määriteltyjä värejä.</a:t>
            </a:r>
          </a:p>
        </p:txBody>
      </p:sp>
      <p:sp>
        <p:nvSpPr>
          <p:cNvPr id="8" name="Dian numeron paikkamerkki 5">
            <a:extLst>
              <a:ext uri="{FF2B5EF4-FFF2-40B4-BE49-F238E27FC236}">
                <a16:creationId xmlns:a16="http://schemas.microsoft.com/office/drawing/2014/main" id="{209C6B0D-979F-4D60-BDCD-B9E08FEB117F}"/>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AC29B563-2EC1-44DE-A678-D8C61D32BA36}"/>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1" name="Alatunnisteen paikkamerkki 4">
            <a:extLst>
              <a:ext uri="{FF2B5EF4-FFF2-40B4-BE49-F238E27FC236}">
                <a16:creationId xmlns:a16="http://schemas.microsoft.com/office/drawing/2014/main" id="{26AFE581-53A8-4FFC-BC3A-F2173293E0D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40655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Kaksi sisältökohdetta" preserve="1" userDrawn="1">
  <p:cSld name="title_and_two_contents">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p>
            <a:r>
              <a:rPr lang="fi-FI" dirty="0"/>
              <a:t>Tekstisivu, kaksi palstaa. </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5094402" cy="4085499"/>
          </a:xfrm>
        </p:spPr>
        <p:txBody>
          <a:bodyPr/>
          <a:lstStyle>
            <a:lvl1pPr>
              <a:defRPr sz="2200"/>
            </a:lvl1pPr>
          </a:lstStyle>
          <a:p>
            <a:pPr lvl="0"/>
            <a:r>
              <a:rPr lang="fi-FI" dirty="0"/>
              <a:t>Esityksen teksti tulee aina tiivistää mahdollisimman lyhyeksi ja selkeäksi.</a:t>
            </a:r>
            <a:br>
              <a:rPr lang="fi-FI" dirty="0"/>
            </a:br>
            <a:r>
              <a:rPr lang="fi-FI" dirty="0"/>
              <a:t>Esityksen tarkoitus on toimia esiintyjän ja kuulijan tukena.</a:t>
            </a:r>
            <a:br>
              <a:rPr lang="fi-FI" dirty="0"/>
            </a:br>
            <a:r>
              <a:rPr lang="fi-FI" dirty="0"/>
              <a:t>Muistathan, että kun tekstin koko pienenee, myös viesti pienenee. Esityksen tulee olla myös kaukaa luettavissa</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a:p>
            <a:pPr lvl="0"/>
            <a:endParaRPr lang="fi-FI" dirty="0"/>
          </a:p>
        </p:txBody>
      </p:sp>
      <p:sp>
        <p:nvSpPr>
          <p:cNvPr id="10" name="Sisällön paikkamerkki 2">
            <a:extLst>
              <a:ext uri="{FF2B5EF4-FFF2-40B4-BE49-F238E27FC236}">
                <a16:creationId xmlns:a16="http://schemas.microsoft.com/office/drawing/2014/main" id="{28EEFB21-D5D7-40FA-809A-551ABC7D90AB}"/>
              </a:ext>
            </a:extLst>
          </p:cNvPr>
          <p:cNvSpPr>
            <a:spLocks noGrp="1"/>
          </p:cNvSpPr>
          <p:nvPr>
            <p:ph idx="13" hasCustomPrompt="1"/>
          </p:nvPr>
        </p:nvSpPr>
        <p:spPr>
          <a:xfrm>
            <a:off x="6264608" y="1860330"/>
            <a:ext cx="5094402" cy="4085499"/>
          </a:xfrm>
        </p:spPr>
        <p:txBody>
          <a:bodyPr/>
          <a:lstStyle>
            <a:lvl1pPr>
              <a:defRPr sz="2200"/>
            </a:lvl1pPr>
          </a:lstStyle>
          <a:p>
            <a:pPr lvl="0"/>
            <a:r>
              <a:rPr lang="fi-FI" dirty="0"/>
              <a:t>Esityksen teksti tulee aina tiivistää mahdollisimman lyhyeksi ja selkeäksi.</a:t>
            </a:r>
            <a:br>
              <a:rPr lang="fi-FI" dirty="0"/>
            </a:br>
            <a:r>
              <a:rPr lang="fi-FI" dirty="0"/>
              <a:t>Esityksen tarkoitus on toimia esiintyjän ja kuulijan tukena.</a:t>
            </a:r>
            <a:br>
              <a:rPr lang="fi-FI" dirty="0"/>
            </a:br>
            <a:r>
              <a:rPr lang="fi-FI" dirty="0"/>
              <a:t>Muistathan, että kun tekstin koko pienenee, myös viesti pienenee. Esityksen tulee olla myös kaukaa luettavissa</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8" name="Dian numeron paikkamerkki 5">
            <a:extLst>
              <a:ext uri="{FF2B5EF4-FFF2-40B4-BE49-F238E27FC236}">
                <a16:creationId xmlns:a16="http://schemas.microsoft.com/office/drawing/2014/main" id="{D47A3072-D8CC-4075-92AE-6CB4C819BCA5}"/>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980BC45E-8E9E-4CF2-9961-01D99936527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4" name="Alatunnisteen paikkamerkki 4">
            <a:extLst>
              <a:ext uri="{FF2B5EF4-FFF2-40B4-BE49-F238E27FC236}">
                <a16:creationId xmlns:a16="http://schemas.microsoft.com/office/drawing/2014/main" id="{B063AE42-CA71-44E3-9D58-B8058F37EC93}"/>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8429735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tsikko ja kaavio" preserve="1" userDrawn="1">
  <p:cSld name="title_content_graph">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lvl1pPr>
              <a:defRPr/>
            </a:lvl1pPr>
          </a:lstStyle>
          <a:p>
            <a:r>
              <a:rPr lang="fi-FI" noProof="0" dirty="0"/>
              <a:t>Graafisivu</a:t>
            </a:r>
            <a:br>
              <a:rPr lang="fi-FI" noProof="0"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3827881" cy="4085499"/>
          </a:xfrm>
        </p:spPr>
        <p:txBody>
          <a:bodyPr/>
          <a:lstStyle>
            <a:lvl1pPr>
              <a:defRPr sz="2200"/>
            </a:lvl1pPr>
          </a:lstStyle>
          <a:p>
            <a:pPr lvl="0"/>
            <a:r>
              <a:rPr lang="en-GB" dirty="0" err="1"/>
              <a:t>Värejä</a:t>
            </a:r>
            <a:r>
              <a:rPr lang="en-GB" dirty="0"/>
              <a:t> </a:t>
            </a:r>
            <a:r>
              <a:rPr lang="en-GB" dirty="0" err="1"/>
              <a:t>käytetään</a:t>
            </a:r>
            <a:r>
              <a:rPr lang="en-GB" dirty="0"/>
              <a:t> </a:t>
            </a:r>
            <a:r>
              <a:rPr lang="en-GB" dirty="0" err="1"/>
              <a:t>malliesimerkin</a:t>
            </a:r>
            <a:r>
              <a:rPr lang="en-GB" dirty="0"/>
              <a:t> </a:t>
            </a:r>
            <a:r>
              <a:rPr lang="en-GB" dirty="0" err="1"/>
              <a:t>järjestyksessä</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4" name="Kaavion paikkamerkki 3">
            <a:extLst>
              <a:ext uri="{FF2B5EF4-FFF2-40B4-BE49-F238E27FC236}">
                <a16:creationId xmlns:a16="http://schemas.microsoft.com/office/drawing/2014/main" id="{E32C4822-3ED1-4503-A322-1C32778E2B1A}"/>
              </a:ext>
            </a:extLst>
          </p:cNvPr>
          <p:cNvSpPr>
            <a:spLocks noGrp="1"/>
          </p:cNvSpPr>
          <p:nvPr>
            <p:ph type="chart" sz="quarter" idx="17"/>
          </p:nvPr>
        </p:nvSpPr>
        <p:spPr>
          <a:xfrm>
            <a:off x="4866468" y="1860550"/>
            <a:ext cx="6692117" cy="4084638"/>
          </a:xfrm>
        </p:spPr>
        <p:txBody>
          <a:bodyPr/>
          <a:lstStyle/>
          <a:p>
            <a:r>
              <a:rPr lang="fi-FI" dirty="0"/>
              <a:t>Lisää kaavio napsauttamalla kuvaketta</a:t>
            </a:r>
          </a:p>
        </p:txBody>
      </p:sp>
      <p:sp>
        <p:nvSpPr>
          <p:cNvPr id="8" name="Dian numeron paikkamerkki 5">
            <a:extLst>
              <a:ext uri="{FF2B5EF4-FFF2-40B4-BE49-F238E27FC236}">
                <a16:creationId xmlns:a16="http://schemas.microsoft.com/office/drawing/2014/main" id="{B133760A-D9BD-4C93-958B-C47029D5F0A2}"/>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232B50DE-A870-4680-8BF1-626B59A71F9A}"/>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10" name="Alatunnisteen paikkamerkki 4">
            <a:extLst>
              <a:ext uri="{FF2B5EF4-FFF2-40B4-BE49-F238E27FC236}">
                <a16:creationId xmlns:a16="http://schemas.microsoft.com/office/drawing/2014/main" id="{660E423A-B2D8-4B91-B7C0-AB18B43AB21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35046621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D9176E3B-6C79-4FAA-BB36-05A4122C9DCF}"/>
              </a:ext>
            </a:extLst>
          </p:cNvPr>
          <p:cNvPicPr>
            <a:picLocks noChangeAspect="1"/>
          </p:cNvPicPr>
          <p:nvPr userDrawn="1"/>
        </p:nvPicPr>
        <p:blipFill>
          <a:blip r:embed="rId33">
            <a:extLst>
              <a:ext uri="{28A0092B-C50C-407E-A947-70E740481C1C}">
                <a14:useLocalDpi xmlns:a14="http://schemas.microsoft.com/office/drawing/2010/main" val="0"/>
              </a:ext>
            </a:extLst>
          </a:blip>
          <a:stretch>
            <a:fillRect/>
          </a:stretch>
        </p:blipFill>
        <p:spPr>
          <a:xfrm>
            <a:off x="10071100" y="6186237"/>
            <a:ext cx="1487486" cy="382139"/>
          </a:xfrm>
          <a:prstGeom prst="rect">
            <a:avLst/>
          </a:prstGeom>
        </p:spPr>
      </p:pic>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922350" y="470390"/>
            <a:ext cx="10636236" cy="1119501"/>
          </a:xfrm>
          <a:prstGeom prst="rect">
            <a:avLst/>
          </a:prstGeom>
        </p:spPr>
        <p:txBody>
          <a:bodyPr vert="horz" lIns="0" tIns="0" rIns="0" bIns="0" rtlCol="0" anchor="ctr"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922350" y="1856630"/>
            <a:ext cx="10636236" cy="4089200"/>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dirty="0"/>
              <a:t>7.9.2021  |  </a:t>
            </a:r>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2495272" y="6374625"/>
            <a:ext cx="3600728"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dirty="0"/>
              <a:t>Silvia Laitila</a:t>
            </a:r>
          </a:p>
        </p:txBody>
      </p:sp>
    </p:spTree>
    <p:extLst>
      <p:ext uri="{BB962C8B-B14F-4D97-AF65-F5344CB8AC3E}">
        <p14:creationId xmlns:p14="http://schemas.microsoft.com/office/powerpoint/2010/main" val="346786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89" r:id="rId7"/>
    <p:sldLayoutId id="2147483667" r:id="rId8"/>
    <p:sldLayoutId id="2147483690" r:id="rId9"/>
    <p:sldLayoutId id="2147483691"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357188" indent="-357188" algn="l" defTabSz="914400" rtl="0" eaLnBrk="1" latinLnBrk="0" hangingPunct="1">
        <a:lnSpc>
          <a:spcPct val="100000"/>
        </a:lnSpc>
        <a:spcBef>
          <a:spcPts val="10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7188" algn="l" defTabSz="914400" rtl="0" eaLnBrk="1" latinLnBrk="0" hangingPunct="1">
        <a:lnSpc>
          <a:spcPct val="100000"/>
        </a:lnSpc>
        <a:spcBef>
          <a:spcPts val="1000"/>
        </a:spcBef>
        <a:buClr>
          <a:schemeClr val="tx2"/>
        </a:buClr>
        <a:buFont typeface="Arial" panose="020B0604020202020204" pitchFamily="34" charset="0"/>
        <a:buChar char="•"/>
        <a:defRPr sz="2200" kern="1200">
          <a:solidFill>
            <a:schemeClr val="tx1"/>
          </a:solidFill>
          <a:latin typeface="+mn-lt"/>
          <a:ea typeface="+mn-ea"/>
          <a:cs typeface="+mn-cs"/>
        </a:defRPr>
      </a:lvl2pPr>
      <a:lvl3pPr marL="1077913" indent="-360363"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3pPr>
      <a:lvl4pPr marL="1435100" indent="-358775"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4pPr>
      <a:lvl5pPr marL="1792288" indent="-357188"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6">
          <p15:clr>
            <a:srgbClr val="F26B43"/>
          </p15:clr>
        </p15:guide>
        <p15:guide id="2" orient="horz" pos="2160">
          <p15:clr>
            <a:srgbClr val="F26B43"/>
          </p15:clr>
        </p15:guide>
        <p15:guide id="3" pos="114">
          <p15:clr>
            <a:srgbClr val="F26B43"/>
          </p15:clr>
        </p15:guide>
        <p15:guide id="4" orient="horz" pos="108">
          <p15:clr>
            <a:srgbClr val="F26B43"/>
          </p15:clr>
        </p15:guide>
        <p15:guide id="5" orient="horz" pos="4212">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www.oikeusasiamies.fi/r/fi/ratkaisut/-/eoar/3457/2010"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B0F2F0-3F7E-4823-84EB-0C60A2587C2B}"/>
              </a:ext>
            </a:extLst>
          </p:cNvPr>
          <p:cNvSpPr>
            <a:spLocks noGrp="1"/>
          </p:cNvSpPr>
          <p:nvPr>
            <p:ph type="ctrTitle"/>
          </p:nvPr>
        </p:nvSpPr>
        <p:spPr/>
        <p:txBody>
          <a:bodyPr/>
          <a:lstStyle/>
          <a:p>
            <a:r>
              <a:rPr lang="fi-FI" dirty="0"/>
              <a:t>Kotoutumislain omaehtoisten opintojen ratkaisut ja muutoksenhaku</a:t>
            </a:r>
          </a:p>
        </p:txBody>
      </p:sp>
      <p:sp>
        <p:nvSpPr>
          <p:cNvPr id="3" name="Alaotsikko 2">
            <a:extLst>
              <a:ext uri="{FF2B5EF4-FFF2-40B4-BE49-F238E27FC236}">
                <a16:creationId xmlns:a16="http://schemas.microsoft.com/office/drawing/2014/main" id="{92B07CE7-8460-4336-B134-9BADB1EA5E1A}"/>
              </a:ext>
            </a:extLst>
          </p:cNvPr>
          <p:cNvSpPr>
            <a:spLocks noGrp="1"/>
          </p:cNvSpPr>
          <p:nvPr>
            <p:ph type="subTitle" idx="1"/>
          </p:nvPr>
        </p:nvSpPr>
        <p:spPr/>
        <p:txBody>
          <a:bodyPr/>
          <a:lstStyle/>
          <a:p>
            <a:r>
              <a:rPr lang="fi-FI" dirty="0"/>
              <a:t>Uudenmaan ELY-keskus, Oikeudelliset palvelut –yksikkö</a:t>
            </a:r>
          </a:p>
        </p:txBody>
      </p:sp>
      <p:sp>
        <p:nvSpPr>
          <p:cNvPr id="5" name="Alatunnisteen paikkamerkki 4">
            <a:extLst>
              <a:ext uri="{FF2B5EF4-FFF2-40B4-BE49-F238E27FC236}">
                <a16:creationId xmlns:a16="http://schemas.microsoft.com/office/drawing/2014/main" id="{D80FBD49-7036-4FE6-8E8A-9500F67881F4}"/>
              </a:ext>
            </a:extLst>
          </p:cNvPr>
          <p:cNvSpPr>
            <a:spLocks noGrp="1"/>
          </p:cNvSpPr>
          <p:nvPr>
            <p:ph type="ftr" sz="quarter" idx="11"/>
          </p:nvPr>
        </p:nvSpPr>
        <p:spPr/>
        <p:txBody>
          <a:bodyPr/>
          <a:lstStyle/>
          <a:p>
            <a:r>
              <a:rPr lang="fi-FI" sz="1600" kern="1200" dirty="0">
                <a:solidFill>
                  <a:schemeClr val="tx2"/>
                </a:solidFill>
                <a:latin typeface="+mn-lt"/>
                <a:ea typeface="+mn-ea"/>
                <a:cs typeface="+mn-cs"/>
              </a:rPr>
              <a:t>Silvia Laitila</a:t>
            </a:r>
          </a:p>
          <a:p>
            <a:r>
              <a:rPr lang="fi-FI" sz="1600" kern="1200" dirty="0">
                <a:solidFill>
                  <a:schemeClr val="tx2"/>
                </a:solidFill>
                <a:latin typeface="+mn-lt"/>
                <a:ea typeface="+mn-ea"/>
                <a:cs typeface="+mn-cs"/>
              </a:rPr>
              <a:t>13.10.2021</a:t>
            </a:r>
          </a:p>
        </p:txBody>
      </p:sp>
    </p:spTree>
    <p:extLst>
      <p:ext uri="{BB962C8B-B14F-4D97-AF65-F5344CB8AC3E}">
        <p14:creationId xmlns:p14="http://schemas.microsoft.com/office/powerpoint/2010/main" val="42502221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1F4ABE7-5F19-4761-B5A2-15D3420C5404}"/>
              </a:ext>
            </a:extLst>
          </p:cNvPr>
          <p:cNvSpPr>
            <a:spLocks noGrp="1"/>
          </p:cNvSpPr>
          <p:nvPr>
            <p:ph type="title"/>
          </p:nvPr>
        </p:nvSpPr>
        <p:spPr/>
        <p:txBody>
          <a:bodyPr/>
          <a:lstStyle/>
          <a:p>
            <a:r>
              <a:rPr lang="fi-FI" dirty="0"/>
              <a:t>Kuntakokeilulain soveltamisoppaaseen lisätty osio</a:t>
            </a:r>
          </a:p>
        </p:txBody>
      </p:sp>
      <p:sp>
        <p:nvSpPr>
          <p:cNvPr id="3" name="Sisällön paikkamerkki 2">
            <a:extLst>
              <a:ext uri="{FF2B5EF4-FFF2-40B4-BE49-F238E27FC236}">
                <a16:creationId xmlns:a16="http://schemas.microsoft.com/office/drawing/2014/main" id="{59572316-EBF3-4884-8659-47F8916F138F}"/>
              </a:ext>
            </a:extLst>
          </p:cNvPr>
          <p:cNvSpPr>
            <a:spLocks noGrp="1"/>
          </p:cNvSpPr>
          <p:nvPr>
            <p:ph idx="1"/>
          </p:nvPr>
        </p:nvSpPr>
        <p:spPr>
          <a:xfrm>
            <a:off x="946342" y="1856630"/>
            <a:ext cx="10636236" cy="4089200"/>
          </a:xfrm>
        </p:spPr>
        <p:txBody>
          <a:bodyPr/>
          <a:lstStyle/>
          <a:p>
            <a:pPr marL="0" indent="0" algn="l" fontAlgn="base">
              <a:buNone/>
            </a:pPr>
            <a:r>
              <a:rPr lang="fi-FI" sz="2100" b="0" i="0" dirty="0">
                <a:solidFill>
                  <a:srgbClr val="0B5B8D"/>
                </a:solidFill>
                <a:effectLst/>
                <a:latin typeface="inherit"/>
              </a:rPr>
              <a:t>Kotoutumislain mukaisten opintojen tukemisesta kieltäytyminen </a:t>
            </a:r>
          </a:p>
          <a:p>
            <a:pPr fontAlgn="base"/>
            <a:r>
              <a:rPr lang="fi-FI" sz="2100" b="0" i="0" dirty="0">
                <a:solidFill>
                  <a:srgbClr val="0B5B8D"/>
                </a:solidFill>
                <a:effectLst/>
                <a:latin typeface="inherit"/>
              </a:rPr>
              <a:t>Jos kokeilualueen kunta päätyy ratkaisuun, että maahanmuuttajan omaehtoisia opintoja ei tueta kotoutumislain mukaan, asiakkaalle tulee tehdä asiasta päätös, johon liitetään valitusosoitus. </a:t>
            </a:r>
          </a:p>
          <a:p>
            <a:pPr fontAlgn="base"/>
            <a:r>
              <a:rPr lang="fi-FI" sz="2100" b="0" i="0" dirty="0">
                <a:solidFill>
                  <a:srgbClr val="0B5B8D"/>
                </a:solidFill>
                <a:effectLst/>
                <a:latin typeface="inherit"/>
              </a:rPr>
              <a:t>Kotoutumislaissa ei ole erikseen säädetty muutoksenhakukieltoa kotoutumislain mukaisesta omaehtoisen opiskelun ratkaisusta, joten siitä on valitusoikeus. Kotoutumislaissa ei myöskään ole viitattu </a:t>
            </a:r>
            <a:r>
              <a:rPr lang="fi-FI" sz="2100" b="0" i="0" dirty="0" err="1">
                <a:solidFill>
                  <a:srgbClr val="0B5B8D"/>
                </a:solidFill>
                <a:effectLst/>
                <a:latin typeface="inherit"/>
              </a:rPr>
              <a:t>JTYPL:ssä</a:t>
            </a:r>
            <a:r>
              <a:rPr lang="fi-FI" sz="2100" b="0" i="0" dirty="0">
                <a:solidFill>
                  <a:srgbClr val="0B5B8D"/>
                </a:solidFill>
                <a:effectLst/>
                <a:latin typeface="inherit"/>
              </a:rPr>
              <a:t> olevaan nimenomaiseen muutoksenhakukieltoon (JTYPL 14 luku 1 §, 4 mom.), joka koskee </a:t>
            </a:r>
            <a:r>
              <a:rPr lang="fi-FI" sz="2100" b="0" i="0" dirty="0" err="1">
                <a:solidFill>
                  <a:srgbClr val="0B5B8D"/>
                </a:solidFill>
                <a:effectLst/>
                <a:latin typeface="inherit"/>
              </a:rPr>
              <a:t>JTYPL:n</a:t>
            </a:r>
            <a:r>
              <a:rPr lang="fi-FI" sz="2100" b="0" i="0" dirty="0">
                <a:solidFill>
                  <a:srgbClr val="0B5B8D"/>
                </a:solidFill>
                <a:effectLst/>
                <a:latin typeface="inherit"/>
              </a:rPr>
              <a:t> mukaisia omaehtoisen opiskelun ratkaisuja.</a:t>
            </a:r>
            <a:endParaRPr lang="fi-FI" sz="2100" dirty="0">
              <a:solidFill>
                <a:srgbClr val="0B5B8D"/>
              </a:solidFill>
              <a:latin typeface="inherit"/>
            </a:endParaRPr>
          </a:p>
          <a:p>
            <a:pPr algn="l" fontAlgn="base">
              <a:buFont typeface="Wingdings" panose="05000000000000000000" pitchFamily="2" charset="2"/>
              <a:buChar char="§"/>
            </a:pPr>
            <a:r>
              <a:rPr lang="fi-FI" sz="2100" b="0" i="0" dirty="0">
                <a:solidFill>
                  <a:srgbClr val="0B5B8D"/>
                </a:solidFill>
                <a:effectLst/>
                <a:latin typeface="inherit"/>
              </a:rPr>
              <a:t>Kotoutumislain 82 §:n mukaan kotoutumislain mukaiseen päätökseen saa hakea muutosta valittamalla hallinto-oikeuteen siten kuin laissa oikeudenkäynnistä hallintoasioissa (808/2019) säädetään. </a:t>
            </a:r>
            <a:endParaRPr lang="fi-FI" sz="2100" b="0" i="0" dirty="0">
              <a:solidFill>
                <a:srgbClr val="444444"/>
              </a:solidFill>
              <a:effectLst/>
              <a:latin typeface="IntervalSansProRegular"/>
            </a:endParaRPr>
          </a:p>
        </p:txBody>
      </p:sp>
      <p:sp>
        <p:nvSpPr>
          <p:cNvPr id="4" name="Dian numeron paikkamerkki 3">
            <a:extLst>
              <a:ext uri="{FF2B5EF4-FFF2-40B4-BE49-F238E27FC236}">
                <a16:creationId xmlns:a16="http://schemas.microsoft.com/office/drawing/2014/main" id="{D4B21490-19FC-4B06-A629-FE94FCFE8057}"/>
              </a:ext>
            </a:extLst>
          </p:cNvPr>
          <p:cNvSpPr>
            <a:spLocks noGrp="1"/>
          </p:cNvSpPr>
          <p:nvPr>
            <p:ph type="sldNum" sz="quarter" idx="4"/>
          </p:nvPr>
        </p:nvSpPr>
        <p:spPr/>
        <p:txBody>
          <a:bodyPr/>
          <a:lstStyle/>
          <a:p>
            <a:pPr algn="l"/>
            <a:fld id="{03D2D5F4-4871-4469-8343-ED7F6811B37D}" type="slidenum">
              <a:rPr lang="fi-FI" smtClean="0"/>
              <a:pPr algn="l"/>
              <a:t>2</a:t>
            </a:fld>
            <a:endParaRPr lang="fi-FI" dirty="0"/>
          </a:p>
        </p:txBody>
      </p:sp>
    </p:spTree>
    <p:extLst>
      <p:ext uri="{BB962C8B-B14F-4D97-AF65-F5344CB8AC3E}">
        <p14:creationId xmlns:p14="http://schemas.microsoft.com/office/powerpoint/2010/main" val="15477862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53446E-BA08-4AA7-AA22-1BF48570B2C5}"/>
              </a:ext>
            </a:extLst>
          </p:cNvPr>
          <p:cNvSpPr>
            <a:spLocks noGrp="1"/>
          </p:cNvSpPr>
          <p:nvPr>
            <p:ph type="title"/>
          </p:nvPr>
        </p:nvSpPr>
        <p:spPr/>
        <p:txBody>
          <a:bodyPr/>
          <a:lstStyle/>
          <a:p>
            <a:r>
              <a:rPr lang="fi-FI" dirty="0" err="1"/>
              <a:t>JTYPL:n</a:t>
            </a:r>
            <a:r>
              <a:rPr lang="fi-FI" dirty="0"/>
              <a:t> omaehtoisten opintojen muutoksenhakukielto</a:t>
            </a:r>
          </a:p>
        </p:txBody>
      </p:sp>
      <p:sp>
        <p:nvSpPr>
          <p:cNvPr id="3" name="Sisällön paikkamerkki 2">
            <a:extLst>
              <a:ext uri="{FF2B5EF4-FFF2-40B4-BE49-F238E27FC236}">
                <a16:creationId xmlns:a16="http://schemas.microsoft.com/office/drawing/2014/main" id="{34D35B18-9037-4339-B3B3-0B708F316B81}"/>
              </a:ext>
            </a:extLst>
          </p:cNvPr>
          <p:cNvSpPr>
            <a:spLocks noGrp="1"/>
          </p:cNvSpPr>
          <p:nvPr>
            <p:ph idx="1"/>
          </p:nvPr>
        </p:nvSpPr>
        <p:spPr>
          <a:xfrm>
            <a:off x="922350" y="1888161"/>
            <a:ext cx="10636236" cy="4089200"/>
          </a:xfrm>
        </p:spPr>
        <p:txBody>
          <a:bodyPr/>
          <a:lstStyle/>
          <a:p>
            <a:r>
              <a:rPr lang="fi-FI" dirty="0" err="1"/>
              <a:t>JTYPL:n</a:t>
            </a:r>
            <a:r>
              <a:rPr lang="fi-FI" dirty="0"/>
              <a:t> omaehtoisten opintojen ratkaisuihin ei voi hakea muutosta JTYPL 14 luvun 1 §:n 4 momentin muutoksenhakukiellon johdosta</a:t>
            </a:r>
          </a:p>
          <a:p>
            <a:pPr lvl="1"/>
            <a:r>
              <a:rPr lang="fi-FI" dirty="0"/>
              <a:t>”Työ- ja elinkeinotoimiston ratkaisuun … olla tukematta työnhakijan omaehtoista opiskelua tai hyväksymättä ilmoitusta tuetun opiskelun keskeyttämisestä ei saa vaatia oikaisua eikä siitä saa valittaa.”</a:t>
            </a:r>
          </a:p>
          <a:p>
            <a:r>
              <a:rPr lang="fi-FI" dirty="0">
                <a:solidFill>
                  <a:srgbClr val="000000"/>
                </a:solidFill>
                <a:ea typeface="Calibri" panose="020F0502020204030204" pitchFamily="34" charset="0"/>
              </a:rPr>
              <a:t>Myös </a:t>
            </a:r>
            <a:r>
              <a:rPr lang="fi-FI" dirty="0" err="1">
                <a:solidFill>
                  <a:srgbClr val="000000"/>
                </a:solidFill>
                <a:effectLst/>
                <a:ea typeface="Calibri" panose="020F0502020204030204" pitchFamily="34" charset="0"/>
              </a:rPr>
              <a:t>JTYPL:n</a:t>
            </a:r>
            <a:r>
              <a:rPr lang="fi-FI" dirty="0">
                <a:solidFill>
                  <a:srgbClr val="000000"/>
                </a:solidFill>
                <a:effectLst/>
                <a:ea typeface="Calibri" panose="020F0502020204030204" pitchFamily="34" charset="0"/>
              </a:rPr>
              <a:t> omaehtoisten opintojen kielteisissä ratkaisuissa perustelut tulisi antaa asiakkaalle kirjallisesti</a:t>
            </a:r>
          </a:p>
          <a:p>
            <a:pPr lvl="1"/>
            <a:r>
              <a:rPr lang="fi-FI" dirty="0"/>
              <a:t>Perusteluvelvollisuudesta eduskunnan apulaisoikeusasiamiehen ratkaisussa </a:t>
            </a:r>
            <a:r>
              <a:rPr lang="fi-FI" dirty="0" err="1"/>
              <a:t>dnro</a:t>
            </a:r>
            <a:r>
              <a:rPr lang="fi-FI" dirty="0"/>
              <a:t> 3457/4/10: </a:t>
            </a:r>
            <a:r>
              <a:rPr lang="fi-FI" dirty="0">
                <a:hlinkClick r:id="rId2"/>
              </a:rPr>
              <a:t>https://www.oikeusasiamies.fi/r/fi/ratkaisut/-/eoar/3457/2010</a:t>
            </a:r>
            <a:endParaRPr lang="fi-FI" dirty="0"/>
          </a:p>
        </p:txBody>
      </p:sp>
      <p:sp>
        <p:nvSpPr>
          <p:cNvPr id="4" name="Dian numeron paikkamerkki 3">
            <a:extLst>
              <a:ext uri="{FF2B5EF4-FFF2-40B4-BE49-F238E27FC236}">
                <a16:creationId xmlns:a16="http://schemas.microsoft.com/office/drawing/2014/main" id="{6847EC4A-AF83-441C-AB49-EEEBE59D6FB1}"/>
              </a:ext>
            </a:extLst>
          </p:cNvPr>
          <p:cNvSpPr>
            <a:spLocks noGrp="1"/>
          </p:cNvSpPr>
          <p:nvPr>
            <p:ph type="sldNum" sz="quarter" idx="4"/>
          </p:nvPr>
        </p:nvSpPr>
        <p:spPr/>
        <p:txBody>
          <a:bodyPr/>
          <a:lstStyle/>
          <a:p>
            <a:pPr algn="l"/>
            <a:fld id="{03D2D5F4-4871-4469-8343-ED7F6811B37D}" type="slidenum">
              <a:rPr lang="fi-FI" smtClean="0"/>
              <a:pPr algn="l"/>
              <a:t>3</a:t>
            </a:fld>
            <a:endParaRPr lang="fi-FI" dirty="0"/>
          </a:p>
        </p:txBody>
      </p:sp>
    </p:spTree>
    <p:extLst>
      <p:ext uri="{BB962C8B-B14F-4D97-AF65-F5344CB8AC3E}">
        <p14:creationId xmlns:p14="http://schemas.microsoft.com/office/powerpoint/2010/main" val="30178209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DB9B6D-CC01-4F4D-92F9-3D1A010BB158}"/>
              </a:ext>
            </a:extLst>
          </p:cNvPr>
          <p:cNvSpPr>
            <a:spLocks noGrp="1"/>
          </p:cNvSpPr>
          <p:nvPr>
            <p:ph type="title"/>
          </p:nvPr>
        </p:nvSpPr>
        <p:spPr/>
        <p:txBody>
          <a:bodyPr/>
          <a:lstStyle/>
          <a:p>
            <a:r>
              <a:rPr lang="fi-FI" dirty="0"/>
              <a:t>Harkinta kotoutumislain ja </a:t>
            </a:r>
            <a:r>
              <a:rPr lang="fi-FI" dirty="0" err="1"/>
              <a:t>JTYPL:n</a:t>
            </a:r>
            <a:r>
              <a:rPr lang="fi-FI" dirty="0"/>
              <a:t> mukaisten omaehtoisten opintojen välillä</a:t>
            </a:r>
          </a:p>
        </p:txBody>
      </p:sp>
      <p:sp>
        <p:nvSpPr>
          <p:cNvPr id="3" name="Sisällön paikkamerkki 2">
            <a:extLst>
              <a:ext uri="{FF2B5EF4-FFF2-40B4-BE49-F238E27FC236}">
                <a16:creationId xmlns:a16="http://schemas.microsoft.com/office/drawing/2014/main" id="{2E33DA2F-9306-414C-927D-FFF4C93CE8CE}"/>
              </a:ext>
            </a:extLst>
          </p:cNvPr>
          <p:cNvSpPr>
            <a:spLocks noGrp="1"/>
          </p:cNvSpPr>
          <p:nvPr>
            <p:ph idx="1"/>
          </p:nvPr>
        </p:nvSpPr>
        <p:spPr/>
        <p:txBody>
          <a:bodyPr/>
          <a:lstStyle/>
          <a:p>
            <a:r>
              <a:rPr lang="fi-FI" sz="2400" dirty="0"/>
              <a:t>Vaikka asiakas olisi hakenut omaehtoisten opintojen </a:t>
            </a:r>
            <a:r>
              <a:rPr lang="fi-FI" sz="2400"/>
              <a:t>tukemista kotoutumislain </a:t>
            </a:r>
            <a:r>
              <a:rPr lang="fi-FI" sz="2400" dirty="0"/>
              <a:t>mukaan, TE-toimisto/kokeilualueen kunta voi sopia asiakkaan kanssa opintojen tukemisesta </a:t>
            </a:r>
            <a:r>
              <a:rPr lang="fi-FI" sz="2400" dirty="0" err="1"/>
              <a:t>JTYPL:n</a:t>
            </a:r>
            <a:r>
              <a:rPr lang="fi-FI" sz="2400" dirty="0"/>
              <a:t> mukaan, jos se on asiakkaan tilanteessa tarkoituksenmukaista. – </a:t>
            </a:r>
            <a:r>
              <a:rPr lang="fi-FI" sz="2400" dirty="0" err="1"/>
              <a:t>JTYPL:n</a:t>
            </a:r>
            <a:r>
              <a:rPr lang="fi-FI" sz="2400" dirty="0"/>
              <a:t> edellytysten on tällöin täytyttävä.</a:t>
            </a:r>
          </a:p>
          <a:p>
            <a:r>
              <a:rPr lang="fi-FI" sz="2400" dirty="0"/>
              <a:t>Jos asiakkaan kanssa sovitaan suunnitelmassa omaehtoisten opintojen tukemisesta </a:t>
            </a:r>
            <a:r>
              <a:rPr lang="fi-FI" sz="2400" dirty="0" err="1"/>
              <a:t>JTYPL:n</a:t>
            </a:r>
            <a:r>
              <a:rPr lang="fi-FI" sz="2400" dirty="0"/>
              <a:t> mukaisesti ja asiakas suunnitelman hyväksyy, erillinen päätös kotoutumislain opintojen osalta ei liene tarpeellinen. </a:t>
            </a:r>
          </a:p>
        </p:txBody>
      </p:sp>
      <p:sp>
        <p:nvSpPr>
          <p:cNvPr id="4" name="Dian numeron paikkamerkki 3">
            <a:extLst>
              <a:ext uri="{FF2B5EF4-FFF2-40B4-BE49-F238E27FC236}">
                <a16:creationId xmlns:a16="http://schemas.microsoft.com/office/drawing/2014/main" id="{CB44DDB5-B5C5-4DD2-8520-745B48AF16F0}"/>
              </a:ext>
            </a:extLst>
          </p:cNvPr>
          <p:cNvSpPr>
            <a:spLocks noGrp="1"/>
          </p:cNvSpPr>
          <p:nvPr>
            <p:ph type="sldNum" sz="quarter" idx="4"/>
          </p:nvPr>
        </p:nvSpPr>
        <p:spPr/>
        <p:txBody>
          <a:bodyPr/>
          <a:lstStyle/>
          <a:p>
            <a:pPr algn="l"/>
            <a:fld id="{03D2D5F4-4871-4469-8343-ED7F6811B37D}" type="slidenum">
              <a:rPr lang="fi-FI" smtClean="0"/>
              <a:pPr algn="l"/>
              <a:t>4</a:t>
            </a:fld>
            <a:endParaRPr lang="fi-FI" dirty="0"/>
          </a:p>
        </p:txBody>
      </p:sp>
    </p:spTree>
    <p:extLst>
      <p:ext uri="{BB962C8B-B14F-4D97-AF65-F5344CB8AC3E}">
        <p14:creationId xmlns:p14="http://schemas.microsoft.com/office/powerpoint/2010/main" val="11456562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15DC8E-4F5D-4E71-B41D-2CDF3DA9B9FB}"/>
              </a:ext>
            </a:extLst>
          </p:cNvPr>
          <p:cNvSpPr>
            <a:spLocks noGrp="1"/>
          </p:cNvSpPr>
          <p:nvPr>
            <p:ph type="title"/>
          </p:nvPr>
        </p:nvSpPr>
        <p:spPr/>
        <p:txBody>
          <a:bodyPr/>
          <a:lstStyle/>
          <a:p>
            <a:r>
              <a:rPr lang="fi-FI" dirty="0"/>
              <a:t>Jos opintoja ei voida tukea kotoutumislain mukaan</a:t>
            </a:r>
          </a:p>
        </p:txBody>
      </p:sp>
      <p:sp>
        <p:nvSpPr>
          <p:cNvPr id="3" name="Sisällön paikkamerkki 2">
            <a:extLst>
              <a:ext uri="{FF2B5EF4-FFF2-40B4-BE49-F238E27FC236}">
                <a16:creationId xmlns:a16="http://schemas.microsoft.com/office/drawing/2014/main" id="{39CEC0B7-65C6-4A73-B6F6-8EDC7F510BAB}"/>
              </a:ext>
            </a:extLst>
          </p:cNvPr>
          <p:cNvSpPr>
            <a:spLocks noGrp="1"/>
          </p:cNvSpPr>
          <p:nvPr>
            <p:ph idx="1"/>
          </p:nvPr>
        </p:nvSpPr>
        <p:spPr/>
        <p:txBody>
          <a:bodyPr/>
          <a:lstStyle/>
          <a:p>
            <a:r>
              <a:rPr lang="fi-FI" sz="2800" dirty="0"/>
              <a:t>Esim. asiakkaan kotoutumisaika on päättynyt</a:t>
            </a:r>
          </a:p>
          <a:p>
            <a:r>
              <a:rPr lang="fi-FI" sz="2800" dirty="0"/>
              <a:t>Selvitetään, onko edellytyksiä tukea opintoja </a:t>
            </a:r>
            <a:r>
              <a:rPr lang="fi-FI" sz="2800" dirty="0" err="1"/>
              <a:t>JTYPL:n</a:t>
            </a:r>
            <a:r>
              <a:rPr lang="fi-FI" sz="2800" dirty="0"/>
              <a:t> mukaan</a:t>
            </a:r>
          </a:p>
          <a:p>
            <a:r>
              <a:rPr lang="fi-FI" sz="2800" dirty="0"/>
              <a:t>Jos opintoja ei voida tukea kotoutumislain eikä myöskään </a:t>
            </a:r>
            <a:r>
              <a:rPr lang="fi-FI" sz="2800" dirty="0" err="1"/>
              <a:t>JTYPL:n</a:t>
            </a:r>
            <a:r>
              <a:rPr lang="fi-FI" sz="2800" dirty="0"/>
              <a:t> mukaan, asiakkaalle tulisi tehdä hallintopäätös, johon liitetään valitusosoitus. </a:t>
            </a:r>
          </a:p>
          <a:p>
            <a:r>
              <a:rPr lang="fi-FI" sz="2800" dirty="0"/>
              <a:t>Asiakas voisi hakea muutosta päätökseen vain kotoutumislain mukaisten opintojen osalta.</a:t>
            </a:r>
          </a:p>
          <a:p>
            <a:endParaRPr lang="fi-FI" dirty="0"/>
          </a:p>
        </p:txBody>
      </p:sp>
      <p:sp>
        <p:nvSpPr>
          <p:cNvPr id="4" name="Dian numeron paikkamerkki 3">
            <a:extLst>
              <a:ext uri="{FF2B5EF4-FFF2-40B4-BE49-F238E27FC236}">
                <a16:creationId xmlns:a16="http://schemas.microsoft.com/office/drawing/2014/main" id="{E87F78D9-D9EB-4098-9C19-B2BE35E3EF70}"/>
              </a:ext>
            </a:extLst>
          </p:cNvPr>
          <p:cNvSpPr>
            <a:spLocks noGrp="1"/>
          </p:cNvSpPr>
          <p:nvPr>
            <p:ph type="sldNum" sz="quarter" idx="4"/>
          </p:nvPr>
        </p:nvSpPr>
        <p:spPr/>
        <p:txBody>
          <a:bodyPr/>
          <a:lstStyle/>
          <a:p>
            <a:pPr algn="l"/>
            <a:fld id="{03D2D5F4-4871-4469-8343-ED7F6811B37D}" type="slidenum">
              <a:rPr lang="fi-FI" smtClean="0"/>
              <a:pPr algn="l"/>
              <a:t>5</a:t>
            </a:fld>
            <a:endParaRPr lang="fi-FI" dirty="0"/>
          </a:p>
        </p:txBody>
      </p:sp>
    </p:spTree>
    <p:extLst>
      <p:ext uri="{BB962C8B-B14F-4D97-AF65-F5344CB8AC3E}">
        <p14:creationId xmlns:p14="http://schemas.microsoft.com/office/powerpoint/2010/main" val="13548111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D0FA12-2660-4822-946C-F49DDCACA461}"/>
              </a:ext>
            </a:extLst>
          </p:cNvPr>
          <p:cNvSpPr>
            <a:spLocks noGrp="1"/>
          </p:cNvSpPr>
          <p:nvPr>
            <p:ph type="title"/>
          </p:nvPr>
        </p:nvSpPr>
        <p:spPr/>
        <p:txBody>
          <a:bodyPr/>
          <a:lstStyle/>
          <a:p>
            <a:r>
              <a:rPr lang="fi-FI" dirty="0"/>
              <a:t>Kotoutumissuunnitelma ja muutoksenhaku</a:t>
            </a:r>
          </a:p>
        </p:txBody>
      </p:sp>
      <p:sp>
        <p:nvSpPr>
          <p:cNvPr id="3" name="Sisällön paikkamerkki 2">
            <a:extLst>
              <a:ext uri="{FF2B5EF4-FFF2-40B4-BE49-F238E27FC236}">
                <a16:creationId xmlns:a16="http://schemas.microsoft.com/office/drawing/2014/main" id="{FC7DBBF2-7892-4C5F-A140-5A002DB89C1B}"/>
              </a:ext>
            </a:extLst>
          </p:cNvPr>
          <p:cNvSpPr>
            <a:spLocks noGrp="1"/>
          </p:cNvSpPr>
          <p:nvPr>
            <p:ph idx="1"/>
          </p:nvPr>
        </p:nvSpPr>
        <p:spPr/>
        <p:txBody>
          <a:bodyPr/>
          <a:lstStyle/>
          <a:p>
            <a:r>
              <a:rPr lang="fi-FI" dirty="0"/>
              <a:t>Kotolaki 83 §: ”Tämän lain 11–18 §:ssä tarkoitettuun kotoutumissuunnitelmaan ei saa hakea muutosta valittamalla.”</a:t>
            </a:r>
          </a:p>
          <a:p>
            <a:r>
              <a:rPr lang="fi-FI" dirty="0"/>
              <a:t>Asiakas ei siis voi valittaa kotoutumissuunnitelman sisällöstä.</a:t>
            </a:r>
          </a:p>
          <a:p>
            <a:r>
              <a:rPr lang="fi-FI" dirty="0"/>
              <a:t>Jos asiakkaalle ei hänen pyynnöstään huolimatta laadita kotoutumissuunnitelmaa, tällöin suunnitelman laatimatta jättämisestä voidaan valittaa kotoutumislain mukaisesti. </a:t>
            </a:r>
          </a:p>
        </p:txBody>
      </p:sp>
      <p:sp>
        <p:nvSpPr>
          <p:cNvPr id="4" name="Dian numeron paikkamerkki 3">
            <a:extLst>
              <a:ext uri="{FF2B5EF4-FFF2-40B4-BE49-F238E27FC236}">
                <a16:creationId xmlns:a16="http://schemas.microsoft.com/office/drawing/2014/main" id="{C79C4301-A09F-4458-AB02-7B9B7CC813E2}"/>
              </a:ext>
            </a:extLst>
          </p:cNvPr>
          <p:cNvSpPr>
            <a:spLocks noGrp="1"/>
          </p:cNvSpPr>
          <p:nvPr>
            <p:ph type="sldNum" sz="quarter" idx="4"/>
          </p:nvPr>
        </p:nvSpPr>
        <p:spPr/>
        <p:txBody>
          <a:bodyPr/>
          <a:lstStyle/>
          <a:p>
            <a:pPr algn="l"/>
            <a:fld id="{03D2D5F4-4871-4469-8343-ED7F6811B37D}" type="slidenum">
              <a:rPr lang="fi-FI" smtClean="0"/>
              <a:pPr algn="l"/>
              <a:t>6</a:t>
            </a:fld>
            <a:endParaRPr lang="fi-FI" dirty="0"/>
          </a:p>
        </p:txBody>
      </p:sp>
    </p:spTree>
    <p:extLst>
      <p:ext uri="{BB962C8B-B14F-4D97-AF65-F5344CB8AC3E}">
        <p14:creationId xmlns:p14="http://schemas.microsoft.com/office/powerpoint/2010/main" val="26397796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ely_new2021">
  <a:themeElements>
    <a:clrScheme name="ELY 2020">
      <a:dk1>
        <a:sysClr val="windowText" lastClr="000000"/>
      </a:dk1>
      <a:lt1>
        <a:sysClr val="window" lastClr="FFFFFF"/>
      </a:lt1>
      <a:dk2>
        <a:srgbClr val="003883"/>
      </a:dk2>
      <a:lt2>
        <a:srgbClr val="D8D8D8"/>
      </a:lt2>
      <a:accent1>
        <a:srgbClr val="003883"/>
      </a:accent1>
      <a:accent2>
        <a:srgbClr val="D9640C"/>
      </a:accent2>
      <a:accent3>
        <a:srgbClr val="5A8117"/>
      </a:accent3>
      <a:accent4>
        <a:srgbClr val="4460A5"/>
      </a:accent4>
      <a:accent5>
        <a:srgbClr val="623412"/>
      </a:accent5>
      <a:accent6>
        <a:srgbClr val="9E652E"/>
      </a:accent6>
      <a:hlink>
        <a:srgbClr val="0563C1"/>
      </a:hlink>
      <a:folHlink>
        <a:srgbClr val="954F72"/>
      </a:folHlink>
    </a:clrScheme>
    <a:fontScheme name="ELY_fontit_20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ely_uusi_2021.potx" id="{543388CA-4464-4614-A257-6C25AE36A37D}" vid="{A3828C89-02CC-4779-BD92-33970237EB4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9E713058AC74F94CB215988B497F789F" ma:contentTypeVersion="5055" ma:contentTypeDescription="Taimin työtiloissa käytettävä sisältötyyppi. Pohjautuu TAIMI Yleisdokumentti-sisältötyyppiin, josta on siivottu mm. joitakin viestinnällisen intran metatietoja pois ja järjestetty metatiedot eri järjestykseen." ma:contentTypeScope="" ma:versionID="afc9f2a4f5f379d4f8649c885e3f0b5e">
  <xsd:schema xmlns:xsd="http://www.w3.org/2001/XMLSchema" xmlns:xs="http://www.w3.org/2001/XMLSchema" xmlns:p="http://schemas.microsoft.com/office/2006/metadata/properties" xmlns:ns2="a90a8554-5475-4609-9feb-2f024996965b" targetNamespace="http://schemas.microsoft.com/office/2006/metadata/properties" ma:root="true" ma:fieldsID="ba7f7c7b52fd3893f46e2babd0672959"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Projekti"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Palautuspyyntö"/>
          <xsd:enumeration value="Palvelukuvaus"/>
          <xsd:enumeration value="Perustelumuistio"/>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ternalName="Diaarinumero">
      <xsd:simpleType>
        <xsd:restriction base="dms:Text">
          <xsd:maxLength value="255"/>
        </xsd:restriction>
      </xsd:simpleType>
    </xsd:element>
    <xsd:element name="Projekti" ma:index="12"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element name="h5218b789dcc4879ac7e2471126f729c" ma:index="19"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1"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3"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4"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5"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xml_kameleon>
  <kehalaatija>Silvia Laitila</kehalaatija>
  <päiväys>7.9.2021</päiväys>
  <kieli>Suomi</kieli>
  <dokumenttityyppi>Esitys</dokumenttityyppi>
  <dokumentin_x0020_tila/>
  <laatijaorganisaatio>Uudenmaan ELY|93589755-f07b-4e45-9da3-940db0b4b2b0</laatijaorganisaatio>
</xml_kameleon>
</file>

<file path=customXml/item3.xml><?xml version="1.0" encoding="utf-8"?>
<?mso-contentType ?>
<SharedContentType xmlns="Microsoft.SharePoint.Taxonomy.ContentTypeSync" SourceId="d2c86073-d20c-4242-97f1-555d65605501" ContentTypeId="0x01010040485BB5EA91409BADF540D1B0254D3304" PreviousValue="true"/>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Päiväys xmlns="a90a8554-5475-4609-9feb-2f024996965b">2021-09-06T21:00:00+00:00</Päiväys>
    <Dokumentin_x0020_tila xmlns="a90a8554-5475-4609-9feb-2f024996965b" xsi:nil="true"/>
    <Dokumenttityyppi xmlns="a90a8554-5475-4609-9feb-2f024996965b">Esitys</Dokumenttityyppi>
    <KEHALaatija xmlns="a90a8554-5475-4609-9feb-2f024996965b">Silvia Laitila</KEHALaatija>
    <ha41659fa04643d0ac27d4c98155f03c xmlns="a90a8554-5475-4609-9feb-2f024996965b">
      <Terms xmlns="http://schemas.microsoft.com/office/infopath/2007/PartnerControls"/>
    </ha41659fa04643d0ac27d4c98155f03c>
    <Diaarinumero xmlns="a90a8554-5475-4609-9feb-2f024996965b" xsi:nil="true"/>
    <TaxCatchAll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rojekti xmlns="a90a8554-5475-4609-9feb-2f024996965b" xsi:nil="true"/>
    <cdf3ae8bf76741b5a3048f7f7f6eee61 xmlns="a90a8554-5475-4609-9feb-2f024996965b">
      <Terms xmlns="http://schemas.microsoft.com/office/infopath/2007/PartnerControls"/>
    </cdf3ae8bf76741b5a3048f7f7f6eee61>
    <Lisatieto xmlns="a90a8554-5475-4609-9feb-2f024996965b" xsi:nil="true"/>
  </documentManagement>
</p:properties>
</file>

<file path=customXml/itemProps1.xml><?xml version="1.0" encoding="utf-8"?>
<ds:datastoreItem xmlns:ds="http://schemas.openxmlformats.org/officeDocument/2006/customXml" ds:itemID="{3AABAA64-D1BA-459A-92E6-63A9F3A3EE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0a8554-5475-4609-9feb-2f02499696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0EAFE1-1BA1-4E58-A091-F588585C76CA}">
  <ds:schemaRefs/>
</ds:datastoreItem>
</file>

<file path=customXml/itemProps3.xml><?xml version="1.0" encoding="utf-8"?>
<ds:datastoreItem xmlns:ds="http://schemas.openxmlformats.org/officeDocument/2006/customXml" ds:itemID="{D30C24D0-3ACE-42AC-9767-3B7D449B62F1}">
  <ds:schemaRefs>
    <ds:schemaRef ds:uri="Microsoft.SharePoint.Taxonomy.ContentTypeSync"/>
  </ds:schemaRefs>
</ds:datastoreItem>
</file>

<file path=customXml/itemProps4.xml><?xml version="1.0" encoding="utf-8"?>
<ds:datastoreItem xmlns:ds="http://schemas.openxmlformats.org/officeDocument/2006/customXml" ds:itemID="{3D2BD9AD-01A2-41B1-BD0A-9B987E5B1BC7}">
  <ds:schemaRefs>
    <ds:schemaRef ds:uri="http://schemas.microsoft.com/sharepoint/v3/contenttype/forms"/>
  </ds:schemaRefs>
</ds:datastoreItem>
</file>

<file path=customXml/itemProps5.xml><?xml version="1.0" encoding="utf-8"?>
<ds:datastoreItem xmlns:ds="http://schemas.openxmlformats.org/officeDocument/2006/customXml" ds:itemID="{18CDE3C9-8871-4521-923A-0455188B6829}">
  <ds:schemaRefs>
    <ds:schemaRef ds:uri="http://schemas.microsoft.com/office/2006/metadata/properties"/>
    <ds:schemaRef ds:uri="http://schemas.microsoft.com/office/infopath/2007/PartnerControls"/>
    <ds:schemaRef ds:uri="a90a8554-5475-4609-9feb-2f024996965b"/>
  </ds:schemaRefs>
</ds:datastoreItem>
</file>

<file path=docProps/app.xml><?xml version="1.0" encoding="utf-8"?>
<Properties xmlns="http://schemas.openxmlformats.org/officeDocument/2006/extended-properties" xmlns:vt="http://schemas.openxmlformats.org/officeDocument/2006/docPropsVTypes">
  <Template>ely_uusi_2021</Template>
  <TotalTime>1397</TotalTime>
  <Words>393</Words>
  <Application>Microsoft Office PowerPoint</Application>
  <PresentationFormat>Laajakuva</PresentationFormat>
  <Paragraphs>31</Paragraphs>
  <Slides>6</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6</vt:i4>
      </vt:variant>
    </vt:vector>
  </HeadingPairs>
  <TitlesOfParts>
    <vt:vector size="12" baseType="lpstr">
      <vt:lpstr>Arial</vt:lpstr>
      <vt:lpstr>Calibri</vt:lpstr>
      <vt:lpstr>inherit</vt:lpstr>
      <vt:lpstr>IntervalSansProRegular</vt:lpstr>
      <vt:lpstr>Wingdings</vt:lpstr>
      <vt:lpstr>ely_new2021</vt:lpstr>
      <vt:lpstr>Kotoutumislain omaehtoisten opintojen ratkaisut ja muutoksenhaku</vt:lpstr>
      <vt:lpstr>Kuntakokeilulain soveltamisoppaaseen lisätty osio</vt:lpstr>
      <vt:lpstr>JTYPL:n omaehtoisten opintojen muutoksenhakukielto</vt:lpstr>
      <vt:lpstr>Harkinta kotoutumislain ja JTYPL:n mukaisten omaehtoisten opintojen välillä</vt:lpstr>
      <vt:lpstr>Jos opintoja ei voida tukea kotoutumislain mukaan</vt:lpstr>
      <vt:lpstr>Kotoutumissuunnitelma ja muutoksenhaku</vt:lpstr>
    </vt:vector>
  </TitlesOfParts>
  <Company>Uudenmaan ELY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Silvia Laitila</dc:creator>
  <cp:keywords/>
  <cp:lastModifiedBy>Uusihakala Reetta</cp:lastModifiedBy>
  <cp:revision>24</cp:revision>
  <dcterms:created xsi:type="dcterms:W3CDTF">2021-09-07T12:43:17Z</dcterms:created>
  <dcterms:modified xsi:type="dcterms:W3CDTF">2021-11-02T13:21:53Z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460.96.003.25</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ely_uusi_2021.potx</vt:lpwstr>
  </property>
  <property fmtid="{D5CDD505-2E9C-101B-9397-08002B2CF9AE}" pid="6" name="dvDefinition">
    <vt:lpwstr>1211 (dd_default.xml)</vt:lpwstr>
  </property>
  <property fmtid="{D5CDD505-2E9C-101B-9397-08002B2CF9AE}" pid="7" name="dvDefinitionID">
    <vt:lpwstr>1211</vt:lpwstr>
  </property>
  <property fmtid="{D5CDD505-2E9C-101B-9397-08002B2CF9AE}" pid="8" name="dvContentFile">
    <vt:lpwstr>dd_default.xml</vt:lpwstr>
  </property>
  <property fmtid="{D5CDD505-2E9C-101B-9397-08002B2CF9AE}" pid="9" name="dvGlobalVerID">
    <vt:lpwstr>460.90.02.236</vt:lpwstr>
  </property>
  <property fmtid="{D5CDD505-2E9C-101B-9397-08002B2CF9AE}" pid="10" name="dvDefinitionVersion">
    <vt:lpwstr>02.001 / 14.1.2021</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0</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ELY UUD</vt:lpwstr>
  </property>
  <property fmtid="{D5CDD505-2E9C-101B-9397-08002B2CF9AE}" pid="21" name="dvSite">
    <vt:lpwstr>Helsinki</vt:lpwstr>
  </property>
  <property fmtid="{D5CDD505-2E9C-101B-9397-08002B2CF9AE}" pid="22" name="dvSite_short">
    <vt:lpwstr>Uudenmaan ELY-keskus</vt:lpwstr>
  </property>
  <property fmtid="{D5CDD505-2E9C-101B-9397-08002B2CF9AE}" pid="23" name="dvNumbering">
    <vt:lpwstr>0</vt:lpwstr>
  </property>
  <property fmtid="{D5CDD505-2E9C-101B-9397-08002B2CF9AE}" pid="24" name="dvDUname">
    <vt:lpwstr>Silvia Laitila</vt:lpwstr>
  </property>
  <property fmtid="{D5CDD505-2E9C-101B-9397-08002B2CF9AE}" pid="25" name="dvdufname">
    <vt:lpwstr>Silvia</vt:lpwstr>
  </property>
  <property fmtid="{D5CDD505-2E9C-101B-9397-08002B2CF9AE}" pid="26" name="dvdulname">
    <vt:lpwstr>Laitila</vt:lpwstr>
  </property>
  <property fmtid="{D5CDD505-2E9C-101B-9397-08002B2CF9AE}" pid="27" name="dvDUdepartment">
    <vt:lpwstr/>
  </property>
  <property fmtid="{D5CDD505-2E9C-101B-9397-08002B2CF9AE}" pid="28" name="dvLogoExist">
    <vt:lpwstr>0</vt:lpwstr>
  </property>
  <property fmtid="{D5CDD505-2E9C-101B-9397-08002B2CF9AE}" pid="29" name="dvCurrentlogo">
    <vt:lpwstr/>
  </property>
  <property fmtid="{D5CDD505-2E9C-101B-9397-08002B2CF9AE}" pid="30" name="KEHALaatija">
    <vt:lpwstr>Silvia Laitila</vt:lpwstr>
  </property>
  <property fmtid="{D5CDD505-2E9C-101B-9397-08002B2CF9AE}" pid="31" name="Päiväys">
    <vt:filetime>2021-09-06T21:00:00Z</vt:filetime>
  </property>
  <property fmtid="{D5CDD505-2E9C-101B-9397-08002B2CF9AE}" pid="32" name="Kieli">
    <vt:lpwstr>Suomi</vt:lpwstr>
  </property>
  <property fmtid="{D5CDD505-2E9C-101B-9397-08002B2CF9AE}" pid="33" name="Asiakirjan tyyppi">
    <vt:lpwstr>Esitys</vt:lpwstr>
  </property>
  <property fmtid="{D5CDD505-2E9C-101B-9397-08002B2CF9AE}" pid="34" name="Dokumenttityyppi">
    <vt:lpwstr>Esitys</vt:lpwstr>
  </property>
  <property fmtid="{D5CDD505-2E9C-101B-9397-08002B2CF9AE}" pid="35" name="Dokumentin_x0020_tila">
    <vt:lpwstr/>
  </property>
  <property fmtid="{D5CDD505-2E9C-101B-9397-08002B2CF9AE}" pid="36" name="Laatijaorganisaatio">
    <vt:lpwstr>Uudenmaan ELY</vt:lpwstr>
  </property>
  <property fmtid="{D5CDD505-2E9C-101B-9397-08002B2CF9AE}" pid="37" name="ContentTypeId">
    <vt:lpwstr>0x01010040485BB5EA91409BADF540D1B0254D3304009E713058AC74F94CB215988B497F789F</vt:lpwstr>
  </property>
</Properties>
</file>